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83" r:id="rId5"/>
    <p:sldId id="286" r:id="rId6"/>
    <p:sldId id="260" r:id="rId7"/>
    <p:sldId id="261" r:id="rId8"/>
    <p:sldId id="262" r:id="rId9"/>
    <p:sldId id="263" r:id="rId10"/>
    <p:sldId id="264" r:id="rId11"/>
    <p:sldId id="284" r:id="rId12"/>
    <p:sldId id="285" r:id="rId13"/>
    <p:sldId id="266" r:id="rId14"/>
    <p:sldId id="267" r:id="rId15"/>
    <p:sldId id="268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56" r:id="rId28"/>
    <p:sldId id="304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300" r:id="rId42"/>
    <p:sldId id="301" r:id="rId43"/>
    <p:sldId id="302" r:id="rId44"/>
    <p:sldId id="303" r:id="rId45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899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307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fr-FR" sz="1862" b="0" i="0" u="none" strike="noStrike" kern="1200" spc="0" baseline="0" noProof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fr-FR" noProof="0" dirty="0">
                <a:solidFill>
                  <a:schemeClr val="accent1"/>
                </a:solidFill>
              </a:rPr>
              <a:t>Chiffre d’affaires brut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fr-FR" sz="1862" b="0" i="0" u="none" strike="noStrike" kern="1200" spc="0" baseline="0" noProof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E4-4CDC-982B-2FFC88F1D13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E4-4CDC-982B-2FFC88F1D13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4E4-4CDC-982B-2FFC88F1D139}"/>
              </c:ext>
            </c:extLst>
          </c:dPt>
          <c:val>
            <c:numRef>
              <c:f>Sheet1!$B$2:$B$6</c:f>
              <c:numCache>
                <c:formatCode>#,##0\ "€"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Série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20AA</c:v>
                      </c:pt>
                      <c:pt idx="1">
                        <c:v>20AA</c:v>
                      </c:pt>
                      <c:pt idx="2">
                        <c:v>20AA</c:v>
                      </c:pt>
                      <c:pt idx="3">
                        <c:v>20AA</c:v>
                      </c:pt>
                      <c:pt idx="4">
                        <c:v>20AA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6-A4E4-4CDC-982B-2FFC88F1D1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explosion val="6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5A0-4D08-B4CB-473E33CE814B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5A0-4D08-B4CB-473E33CE814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5A0-4D08-B4CB-473E33CE814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5A0-4D08-B4CB-473E33CE814B}"/>
              </c:ext>
            </c:extLst>
          </c:dPt>
          <c:dLbls>
            <c:dLbl>
              <c:idx val="0"/>
              <c:layout>
                <c:manualLayout>
                  <c:x val="0.12093018467257055"/>
                  <c:y val="0.2092240644168927"/>
                </c:manualLayout>
              </c:layout>
              <c:tx>
                <c:rich>
                  <a:bodyPr/>
                  <a:lstStyle/>
                  <a:p>
                    <a:fld id="{297B6E8B-451B-4AC3-98A6-F152EDD52985}" type="VALUE">
                      <a:rPr lang="en-US" noProof="0" smtClean="0"/>
                      <a:pPr/>
                      <a:t>[VALEUR]</a:t>
                    </a:fld>
                    <a:endParaRPr lang="fr-FR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5A0-4D08-B4CB-473E33CE814B}"/>
                </c:ext>
              </c:extLst>
            </c:dLbl>
            <c:dLbl>
              <c:idx val="1"/>
              <c:layout>
                <c:manualLayout>
                  <c:x val="-0.10671806009647235"/>
                  <c:y val="0.33349649197843917"/>
                </c:manualLayout>
              </c:layout>
              <c:tx>
                <c:rich>
                  <a:bodyPr/>
                  <a:lstStyle/>
                  <a:p>
                    <a:fld id="{EDFB5F17-EBF7-48C5-B6B0-EA41CBF3C88A}" type="VALUE">
                      <a:rPr lang="en-US" noProof="0" smtClean="0"/>
                      <a:pPr/>
                      <a:t>[VALEUR]</a:t>
                    </a:fld>
                    <a:endParaRPr lang="fr-FR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5A0-4D08-B4CB-473E33CE814B}"/>
                </c:ext>
              </c:extLst>
            </c:dLbl>
            <c:dLbl>
              <c:idx val="2"/>
              <c:layout>
                <c:manualLayout>
                  <c:x val="-0.15012099329993447"/>
                  <c:y val="-0.15358851611086463"/>
                </c:manualLayout>
              </c:layout>
              <c:tx>
                <c:rich>
                  <a:bodyPr/>
                  <a:lstStyle/>
                  <a:p>
                    <a:fld id="{B4E8FDEF-B64A-47A4-B417-A7371F3ADA45}" type="VALUE">
                      <a:rPr lang="en-US" noProof="0" smtClean="0"/>
                      <a:pPr/>
                      <a:t>[VALEUR]</a:t>
                    </a:fld>
                    <a:endParaRPr lang="fr-FR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5A0-4D08-B4CB-473E33CE814B}"/>
                </c:ext>
              </c:extLst>
            </c:dLbl>
            <c:dLbl>
              <c:idx val="3"/>
              <c:layout>
                <c:manualLayout>
                  <c:x val="0.26387797178882083"/>
                  <c:y val="-9.5428215066560781E-2"/>
                </c:manualLayout>
              </c:layout>
              <c:tx>
                <c:rich>
                  <a:bodyPr/>
                  <a:lstStyle/>
                  <a:p>
                    <a:fld id="{69CCB6AE-5621-44C1-B51C-5D9D467FD559}" type="VALUE">
                      <a:rPr lang="en-US" noProof="0" smtClean="0"/>
                      <a:pPr/>
                      <a:t>[VALEUR]</a:t>
                    </a:fld>
                    <a:endParaRPr lang="fr-FR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85A0-4D08-B4CB-473E33CE814B}"/>
                </c:ext>
              </c:extLst>
            </c:dLbl>
            <c:numFmt formatCode="#,##0\ &quot;€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0" tIns="0" rIns="0" bIns="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Ventes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Partie 1</c:v>
                      </c:pt>
                      <c:pt idx="1">
                        <c:v>Partie 2</c:v>
                      </c:pt>
                      <c:pt idx="2">
                        <c:v>Partie 3</c:v>
                      </c:pt>
                      <c:pt idx="3">
                        <c:v>Partie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85A0-4D08-B4CB-473E33CE81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31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D90EAB-3E96-4F13-8EC6-B0A4B985D8C5}" type="datetime1">
              <a:rPr lang="fr-FR" smtClean="0"/>
              <a:t>20/06/2022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B1D29-E552-4AAD-8769-2E4CA425394B}" type="datetime1">
              <a:rPr lang="fr-FR" smtClean="0"/>
              <a:pPr/>
              <a:t>20/06/2022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FDDBACE-0F8F-43FD-98F0-DEE13552DADA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0185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9016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5416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5373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2634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0832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7895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2992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8221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912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1436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044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9149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7825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49631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2281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037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0678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1398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8316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9960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6877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231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introduc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fr-FR" noProof="0" dirty="0">
              <a:solidFill>
                <a:schemeClr val="tx1"/>
              </a:solidFill>
            </a:endParaRP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1" y="3674372"/>
            <a:ext cx="4444800" cy="272884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rtlCol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</a:t>
            </a:r>
            <a:br>
              <a:rPr lang="fr-FR" noProof="0" dirty="0"/>
            </a:br>
            <a:r>
              <a:rPr lang="fr-FR" noProof="0" dirty="0"/>
              <a:t>votre photo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Titre de la diapositive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 encadré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orme libre : Forme 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 dirty="0"/>
              <a:t>Titre de section 1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 dirty="0"/>
              <a:t>Titre de section 2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 dirty="0"/>
              <a:t>Titre de la section 3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 dirty="0"/>
              <a:t>Sous-titre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Année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Année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24" name="Espace réservé du texte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25" name="Espace réservé du texte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26" name="Espace réservé du texte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27" name="Espace réservé du texte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28" name="Espace réservé du texte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29" name="Espace réservé du texte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30" name="Espace réservé du texte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31" name="Espace réservé du texte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32" name="Espace réservé du texte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33" name="Espace réservé du texte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34" name="Espace réservé du texte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35" name="Espace réservé du texte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36" name="Espace réservé du texte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37" name="Espace réservé du texte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MM</a:t>
            </a:r>
          </a:p>
        </p:txBody>
      </p: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rtlCol="0" anchor="t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fr-FR" noProof="0" dirty="0"/>
              <a:t>Titre de l’élément</a:t>
            </a:r>
          </a:p>
        </p:txBody>
      </p:sp>
      <p:sp>
        <p:nvSpPr>
          <p:cNvPr id="41" name="Espace réservé du texte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Mois, Année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res de l’équi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 dirty="0"/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 dirty="0"/>
          </a:p>
        </p:txBody>
      </p:sp>
      <p:sp>
        <p:nvSpPr>
          <p:cNvPr id="27" name="Espace réservé d’image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Photo de profil</a:t>
            </a:r>
          </a:p>
        </p:txBody>
      </p:sp>
      <p:sp>
        <p:nvSpPr>
          <p:cNvPr id="26" name="Espace réservé d’image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Photo de profil</a:t>
            </a:r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Photo de profil</a:t>
            </a:r>
          </a:p>
        </p:txBody>
      </p:sp>
      <p:sp>
        <p:nvSpPr>
          <p:cNvPr id="39" name="Espace réservé du texte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 dirty="0"/>
              <a:t>Nom</a:t>
            </a:r>
          </a:p>
        </p:txBody>
      </p:sp>
      <p:sp>
        <p:nvSpPr>
          <p:cNvPr id="42" name="Espace réservé du texte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Courte biographie</a:t>
            </a:r>
          </a:p>
        </p:txBody>
      </p:sp>
      <p:sp>
        <p:nvSpPr>
          <p:cNvPr id="43" name="Espace réservé du texte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Fonction</a:t>
            </a:r>
          </a:p>
        </p:txBody>
      </p:sp>
      <p:sp>
        <p:nvSpPr>
          <p:cNvPr id="45" name="Espace réservé du texte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 dirty="0"/>
              <a:t>Nom</a:t>
            </a:r>
          </a:p>
        </p:txBody>
      </p:sp>
      <p:sp>
        <p:nvSpPr>
          <p:cNvPr id="46" name="Espace réservé du texte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Courte biographie</a:t>
            </a:r>
          </a:p>
        </p:txBody>
      </p:sp>
      <p:sp>
        <p:nvSpPr>
          <p:cNvPr id="47" name="Espace réservé du texte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Fonction</a:t>
            </a:r>
          </a:p>
        </p:txBody>
      </p:sp>
      <p:sp>
        <p:nvSpPr>
          <p:cNvPr id="49" name="Espace réservé du texte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 dirty="0"/>
              <a:t>Nom</a:t>
            </a:r>
          </a:p>
        </p:txBody>
      </p:sp>
      <p:sp>
        <p:nvSpPr>
          <p:cNvPr id="50" name="Espace réservé du texte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Courte biographie</a:t>
            </a:r>
          </a:p>
        </p:txBody>
      </p:sp>
      <p:sp>
        <p:nvSpPr>
          <p:cNvPr id="51" name="Espace réservé du texte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Titre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 dirty="0"/>
              <a:t>Sous-titre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res de l’équi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orme libre : Form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47" name="Espace réservé d’image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Photo de profil</a:t>
            </a:r>
          </a:p>
        </p:txBody>
      </p:sp>
      <p:sp>
        <p:nvSpPr>
          <p:cNvPr id="46" name="Espace réservé d’image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Photo de profil</a:t>
            </a:r>
          </a:p>
        </p:txBody>
      </p:sp>
      <p:sp>
        <p:nvSpPr>
          <p:cNvPr id="45" name="Espace réservé d’image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Photo de profil</a:t>
            </a:r>
          </a:p>
        </p:txBody>
      </p:sp>
      <p:sp>
        <p:nvSpPr>
          <p:cNvPr id="44" name="Espace réservé d’image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Photo de profil</a:t>
            </a:r>
          </a:p>
        </p:txBody>
      </p:sp>
      <p:sp>
        <p:nvSpPr>
          <p:cNvPr id="43" name="Espace réservé d’image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Photo de profil</a:t>
            </a:r>
          </a:p>
        </p:txBody>
      </p:sp>
      <p:sp>
        <p:nvSpPr>
          <p:cNvPr id="42" name="Espace réservé d’image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Photo de profil</a:t>
            </a:r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 dirty="0"/>
              <a:t>Nom complet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36" name="Espace réservé du texte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 dirty="0"/>
              <a:t>Nom complet</a:t>
            </a:r>
          </a:p>
        </p:txBody>
      </p:sp>
      <p:sp>
        <p:nvSpPr>
          <p:cNvPr id="37" name="Espace réservé du texte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40" name="Espace réservé du texte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 dirty="0"/>
              <a:t>Nom complet</a:t>
            </a:r>
          </a:p>
        </p:txBody>
      </p:sp>
      <p:sp>
        <p:nvSpPr>
          <p:cNvPr id="41" name="Espace réservé du texte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52" name="Espace réservé du texte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 dirty="0"/>
              <a:t>Nom complet</a:t>
            </a:r>
          </a:p>
        </p:txBody>
      </p:sp>
      <p:sp>
        <p:nvSpPr>
          <p:cNvPr id="53" name="Espace réservé du texte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57" name="Espace réservé du texte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 dirty="0"/>
              <a:t>Nom complet</a:t>
            </a:r>
          </a:p>
        </p:txBody>
      </p:sp>
      <p:sp>
        <p:nvSpPr>
          <p:cNvPr id="58" name="Espace réservé du texte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59" name="Espace réservé du texte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 dirty="0"/>
              <a:t>Nom complet</a:t>
            </a:r>
          </a:p>
        </p:txBody>
      </p:sp>
      <p:sp>
        <p:nvSpPr>
          <p:cNvPr id="60" name="Espace réservé du texte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 dirty="0"/>
              <a:t>Sous-titre</a:t>
            </a: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n-tête de section avec image">
    <p:bg bwMode="grayWhite"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 dirty="0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rtlCol="0"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 dirty="0"/>
              <a:t>Merci  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67B645E-C5E5-4727-B977-D372A0AA71D9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Nom complet</a:t>
            </a:r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 dirty="0"/>
              <a:t>Téléphone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 dirty="0"/>
              <a:t>E-mail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 dirty="0"/>
              <a:t>Site web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rtlCol="0"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 rtlCol="0"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 avec image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rtlCol="0"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 rtlCol="0"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Insérez ou glissez-déplacez votre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 avec image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rtlCol="0"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5076000"/>
            <a:ext cx="4793714" cy="1047600"/>
          </a:xfr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 rtlCol="0"/>
          <a:lstStyle/>
          <a:p>
            <a:pPr algn="ctr" rtl="0"/>
            <a:fld id="{B67B645E-C5E5-4727-B977-D372A0AA71D9}" type="slidenum">
              <a:rPr lang="fr-FR" noProof="0" smtClean="0"/>
              <a:pPr algn="ctr"/>
              <a:t>‹N°›</a:t>
            </a:fld>
            <a:endParaRPr lang="fr-FR" noProof="0" dirty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Insérez ou glissez-déplacez votre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-tête de section avec image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 dirty="0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rtlCol="0"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3968188"/>
            <a:ext cx="4793714" cy="1047600"/>
          </a:xfr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 rtl="0"/>
            <a:fld id="{B67B645E-C5E5-4727-B977-D372A0AA71D9}" type="slidenum">
              <a:rPr lang="fr-FR" noProof="0" smtClean="0"/>
              <a:pPr algn="ctr"/>
              <a:t>‹N°›</a:t>
            </a:fld>
            <a:endParaRPr lang="fr-FR" noProof="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noProof="0" smtClean="0"/>
              <a:pPr algn="ctr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ces sous forme d’icôn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orme libre : Form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 dirty="0"/>
          </a:p>
        </p:txBody>
      </p:sp>
      <p:sp>
        <p:nvSpPr>
          <p:cNvPr id="276" name="Forme libre : Form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 dirty="0"/>
          </a:p>
        </p:txBody>
      </p:sp>
      <p:sp>
        <p:nvSpPr>
          <p:cNvPr id="143" name="Forme libre : Form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163" name="Forme libre : Form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187" name="Forme libre : Form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42" name="Forme libre : Form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74" name="Forme libre : Form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 dirty="0"/>
              <a:t>Sous-titre</a:t>
            </a:r>
          </a:p>
        </p:txBody>
      </p:sp>
      <p:sp>
        <p:nvSpPr>
          <p:cNvPr id="17" name="Espace réservé d’image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Icône</a:t>
            </a:r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Puce 1</a:t>
            </a:r>
          </a:p>
        </p:txBody>
      </p:sp>
      <p:sp>
        <p:nvSpPr>
          <p:cNvPr id="8" name="Espace réservé du texte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28" name="Espace réservé d’image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Icône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Puce 1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29" name="Espace réservé d’image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Icône</a:t>
            </a:r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Puce 1</a:t>
            </a:r>
          </a:p>
        </p:txBody>
      </p:sp>
      <p:sp>
        <p:nvSpPr>
          <p:cNvPr id="12" name="Espace réservé du texte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30" name="Espace réservé d’image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Icône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Puce 1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31" name="Espace réservé d’image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Icône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Puce 1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9" name="Titr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508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152525"/>
            <a:ext cx="5508000" cy="5038725"/>
          </a:xfrm>
        </p:spPr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noProof="0" smtClean="0"/>
              <a:pPr algn="ctr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508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508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584325"/>
            <a:ext cx="5508000" cy="4606925"/>
          </a:xfrm>
        </p:spPr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3200" y="1152525"/>
            <a:ext cx="5508000" cy="358775"/>
          </a:xfrm>
        </p:spPr>
        <p:txBody>
          <a:bodyPr rtlCol="0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noProof="0" smtClean="0"/>
              <a:pPr algn="ctr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noProof="0" smtClean="0"/>
              <a:pPr algn="ctr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noProof="0" smtClean="0"/>
              <a:pPr algn="ctr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fr-FR" noProof="0" dirty="0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292" y="359999"/>
            <a:ext cx="6579707" cy="5764939"/>
          </a:xfrm>
        </p:spPr>
        <p:txBody>
          <a:bodyPr rtlCol="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3960000"/>
            <a:ext cx="4186800" cy="216493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10" name="Titre 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rtlCol="0" anchor="b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noProof="0" smtClean="0"/>
              <a:pPr algn="ctr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fr-FR" noProof="0" dirty="0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fr-FR" noProof="0" dirty="0"/>
          </a:p>
        </p:txBody>
      </p:sp>
      <p:sp>
        <p:nvSpPr>
          <p:cNvPr id="3" name="Espace réservé de l’image 2" descr="Espace réservé d’image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 dirty="0"/>
              <a:t>Insérez ou glissez-déplacez votre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59999" y="3960000"/>
            <a:ext cx="4186799" cy="216493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noProof="0" smtClean="0"/>
              <a:pPr algn="ctr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ces sous forme d’icône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0" name="Espace réservé d’image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Icône</a:t>
            </a:r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Puce 1</a:t>
            </a:r>
          </a:p>
        </p:txBody>
      </p:sp>
      <p:sp>
        <p:nvSpPr>
          <p:cNvPr id="8" name="Espace réservé du texte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21" name="Espace réservé d’image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Icône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Puce 1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22" name="Espace réservé d’image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Icône</a:t>
            </a:r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Puce 1</a:t>
            </a:r>
          </a:p>
        </p:txBody>
      </p:sp>
      <p:sp>
        <p:nvSpPr>
          <p:cNvPr id="12" name="Espace réservé du texte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ces sous forme d’icône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fr-FR" noProof="0" dirty="0">
              <a:solidFill>
                <a:schemeClr val="tx1"/>
              </a:solidFill>
            </a:endParaRP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34" name="Espace réservé d’image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Icône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Puce 1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35" name="Espace réservé d’image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Icône</a:t>
            </a:r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Puce 1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36" name="Espace réservé d’image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Icône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Puce 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Titre de la diapositive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ces sous forme d’icône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rme libre : Form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fr-FR" noProof="0" dirty="0">
              <a:solidFill>
                <a:schemeClr val="tx1"/>
              </a:solidFill>
            </a:endParaRP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39" name="Forme libre : Forme 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41" name="Forme libre : Forme 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33" name="Espace réservé d’image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Icône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Puce 1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34" name="Espace réservé d’image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Icône</a:t>
            </a:r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Puce 2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37" name="Espace réservé d’image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Icône</a:t>
            </a:r>
          </a:p>
        </p:txBody>
      </p:sp>
      <p:sp>
        <p:nvSpPr>
          <p:cNvPr id="25" name="Espace réservé du texte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Puce 3</a:t>
            </a:r>
          </a:p>
        </p:txBody>
      </p:sp>
      <p:sp>
        <p:nvSpPr>
          <p:cNvPr id="26" name="Espace réservé du texte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38" name="Espace réservé d’image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Icône</a:t>
            </a:r>
          </a:p>
        </p:txBody>
      </p:sp>
      <p:sp>
        <p:nvSpPr>
          <p:cNvPr id="27" name="Espace réservé du texte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Puce 4</a:t>
            </a:r>
          </a:p>
        </p:txBody>
      </p:sp>
      <p:sp>
        <p:nvSpPr>
          <p:cNvPr id="28" name="Espace réservé du texte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Description de puce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51" name="Titr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Titre de la diapositive</a:t>
            </a:r>
          </a:p>
        </p:txBody>
      </p:sp>
      <p:sp>
        <p:nvSpPr>
          <p:cNvPr id="52" name="Sous-titr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it numérique"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Titre de la diapositive</a:t>
            </a:r>
          </a:p>
        </p:txBody>
      </p:sp>
      <p:sp>
        <p:nvSpPr>
          <p:cNvPr id="18" name="Sous-titr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Espace réservé d’image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Insérez ou glissez-déplacez votre conception d’écran ici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s nombres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1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 dirty="0"/>
              <a:t>2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 dirty="0"/>
              <a:t>Sous-titre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s nombres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fr-FR" noProof="0" dirty="0"/>
              <a:t>En-tête de section</a:t>
            </a:r>
          </a:p>
        </p:txBody>
      </p:sp>
      <p:sp>
        <p:nvSpPr>
          <p:cNvPr id="9" name="Espace réservé du texte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fr-FR" noProof="0" dirty="0"/>
              <a:t>En-tête de section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 dirty="0"/>
              <a:t>En-tête de section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 dirty="0"/>
              <a:t>1</a:t>
            </a:r>
          </a:p>
        </p:txBody>
      </p:sp>
      <p:sp>
        <p:nvSpPr>
          <p:cNvPr id="13" name="Espace réservé du contenu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 dirty="0"/>
              <a:t>Description de la section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2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 dirty="0"/>
              <a:t>Description de la section</a:t>
            </a:r>
          </a:p>
        </p:txBody>
      </p: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fr-FR" noProof="0" dirty="0"/>
              <a:t>3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 dirty="0"/>
              <a:t>Description de la section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 dirty="0"/>
              <a:t>Sous-titre</a:t>
            </a:r>
          </a:p>
        </p:txBody>
      </p:sp>
      <p:sp>
        <p:nvSpPr>
          <p:cNvPr id="178" name="Forme libre : Forme 177">
            <a:extLst>
              <a:ext uri="{FF2B5EF4-FFF2-40B4-BE49-F238E27FC236}">
                <a16:creationId xmlns:a16="http://schemas.microsoft.com/office/drawing/2014/main" id="{551B3958-3394-4790-BE99-52664DBCD31E}"/>
              </a:ext>
            </a:extLst>
          </p:cNvPr>
          <p:cNvSpPr>
            <a:spLocks noChangeAspect="1"/>
          </p:cNvSpPr>
          <p:nvPr userDrawn="1"/>
        </p:nvSpPr>
        <p:spPr>
          <a:xfrm>
            <a:off x="4656428" y="2651872"/>
            <a:ext cx="791896" cy="2303810"/>
          </a:xfrm>
          <a:custGeom>
            <a:avLst/>
            <a:gdLst>
              <a:gd name="connsiteX0" fmla="*/ 323315 w 791896"/>
              <a:gd name="connsiteY0" fmla="*/ 0 h 2303810"/>
              <a:gd name="connsiteX1" fmla="*/ 331046 w 791896"/>
              <a:gd name="connsiteY1" fmla="*/ 12386 h 2303810"/>
              <a:gd name="connsiteX2" fmla="*/ 317496 w 791896"/>
              <a:gd name="connsiteY2" fmla="*/ 31199 h 2303810"/>
              <a:gd name="connsiteX3" fmla="*/ 295541 w 791896"/>
              <a:gd name="connsiteY3" fmla="*/ 68105 h 2303810"/>
              <a:gd name="connsiteX4" fmla="*/ 308915 w 791896"/>
              <a:gd name="connsiteY4" fmla="*/ 46930 h 2303810"/>
              <a:gd name="connsiteX5" fmla="*/ 327508 w 791896"/>
              <a:gd name="connsiteY5" fmla="*/ 19756 h 2303810"/>
              <a:gd name="connsiteX6" fmla="*/ 331763 w 791896"/>
              <a:gd name="connsiteY6" fmla="*/ 13536 h 2303810"/>
              <a:gd name="connsiteX7" fmla="*/ 339476 w 791896"/>
              <a:gd name="connsiteY7" fmla="*/ 25894 h 2303810"/>
              <a:gd name="connsiteX8" fmla="*/ 375261 w 791896"/>
              <a:gd name="connsiteY8" fmla="*/ 102568 h 2303810"/>
              <a:gd name="connsiteX9" fmla="*/ 311775 w 791896"/>
              <a:gd name="connsiteY9" fmla="*/ 217118 h 2303810"/>
              <a:gd name="connsiteX10" fmla="*/ 334658 w 791896"/>
              <a:gd name="connsiteY10" fmla="*/ 178505 h 2303810"/>
              <a:gd name="connsiteX11" fmla="*/ 361831 w 791896"/>
              <a:gd name="connsiteY11" fmla="*/ 137029 h 2303810"/>
              <a:gd name="connsiteX12" fmla="*/ 379066 w 791896"/>
              <a:gd name="connsiteY12" fmla="*/ 110723 h 2303810"/>
              <a:gd name="connsiteX13" fmla="*/ 452722 w 791896"/>
              <a:gd name="connsiteY13" fmla="*/ 268540 h 2303810"/>
              <a:gd name="connsiteX14" fmla="*/ 605751 w 791896"/>
              <a:gd name="connsiteY14" fmla="*/ 1077491 h 2303810"/>
              <a:gd name="connsiteX15" fmla="*/ 605022 w 791896"/>
              <a:gd name="connsiteY15" fmla="*/ 1091915 h 2303810"/>
              <a:gd name="connsiteX16" fmla="*/ 624710 w 791896"/>
              <a:gd name="connsiteY16" fmla="*/ 1094727 h 2303810"/>
              <a:gd name="connsiteX17" fmla="*/ 643668 w 791896"/>
              <a:gd name="connsiteY17" fmla="*/ 1108516 h 2303810"/>
              <a:gd name="connsiteX18" fmla="*/ 652287 w 791896"/>
              <a:gd name="connsiteY18" fmla="*/ 1155051 h 2303810"/>
              <a:gd name="connsiteX19" fmla="*/ 685034 w 791896"/>
              <a:gd name="connsiteY19" fmla="*/ 1210206 h 2303810"/>
              <a:gd name="connsiteX20" fmla="*/ 698824 w 791896"/>
              <a:gd name="connsiteY20" fmla="*/ 1211460 h 2303810"/>
              <a:gd name="connsiteX21" fmla="*/ 698824 w 791896"/>
              <a:gd name="connsiteY21" fmla="*/ 1198142 h 2303810"/>
              <a:gd name="connsiteX22" fmla="*/ 712836 w 791896"/>
              <a:gd name="connsiteY22" fmla="*/ 1159220 h 2303810"/>
              <a:gd name="connsiteX23" fmla="*/ 712611 w 791896"/>
              <a:gd name="connsiteY23" fmla="*/ 1151606 h 2303810"/>
              <a:gd name="connsiteX24" fmla="*/ 726400 w 791896"/>
              <a:gd name="connsiteY24" fmla="*/ 1105068 h 2303810"/>
              <a:gd name="connsiteX25" fmla="*/ 745360 w 791896"/>
              <a:gd name="connsiteY25" fmla="*/ 1105068 h 2303810"/>
              <a:gd name="connsiteX26" fmla="*/ 774660 w 791896"/>
              <a:gd name="connsiteY26" fmla="*/ 1086110 h 2303810"/>
              <a:gd name="connsiteX27" fmla="*/ 778107 w 791896"/>
              <a:gd name="connsiteY27" fmla="*/ 1161947 h 2303810"/>
              <a:gd name="connsiteX28" fmla="*/ 769490 w 791896"/>
              <a:gd name="connsiteY28" fmla="*/ 1198142 h 2303810"/>
              <a:gd name="connsiteX29" fmla="*/ 759149 w 791896"/>
              <a:gd name="connsiteY29" fmla="*/ 1232613 h 2303810"/>
              <a:gd name="connsiteX30" fmla="*/ 753977 w 791896"/>
              <a:gd name="connsiteY30" fmla="*/ 1289492 h 2303810"/>
              <a:gd name="connsiteX31" fmla="*/ 752254 w 791896"/>
              <a:gd name="connsiteY31" fmla="*/ 1318792 h 2303810"/>
              <a:gd name="connsiteX32" fmla="*/ 748807 w 791896"/>
              <a:gd name="connsiteY32" fmla="*/ 1348094 h 2303810"/>
              <a:gd name="connsiteX33" fmla="*/ 741457 w 791896"/>
              <a:gd name="connsiteY33" fmla="*/ 1352994 h 2303810"/>
              <a:gd name="connsiteX34" fmla="*/ 741913 w 791896"/>
              <a:gd name="connsiteY34" fmla="*/ 1354986 h 2303810"/>
              <a:gd name="connsiteX35" fmla="*/ 748954 w 791896"/>
              <a:gd name="connsiteY35" fmla="*/ 1350293 h 2303810"/>
              <a:gd name="connsiteX36" fmla="*/ 752254 w 791896"/>
              <a:gd name="connsiteY36" fmla="*/ 1322239 h 2303810"/>
              <a:gd name="connsiteX37" fmla="*/ 753977 w 791896"/>
              <a:gd name="connsiteY37" fmla="*/ 1292939 h 2303810"/>
              <a:gd name="connsiteX38" fmla="*/ 759149 w 791896"/>
              <a:gd name="connsiteY38" fmla="*/ 1236060 h 2303810"/>
              <a:gd name="connsiteX39" fmla="*/ 769490 w 791896"/>
              <a:gd name="connsiteY39" fmla="*/ 1201589 h 2303810"/>
              <a:gd name="connsiteX40" fmla="*/ 778107 w 791896"/>
              <a:gd name="connsiteY40" fmla="*/ 1165395 h 2303810"/>
              <a:gd name="connsiteX41" fmla="*/ 791896 w 791896"/>
              <a:gd name="connsiteY41" fmla="*/ 1175736 h 2303810"/>
              <a:gd name="connsiteX42" fmla="*/ 790173 w 791896"/>
              <a:gd name="connsiteY42" fmla="*/ 1201589 h 2303810"/>
              <a:gd name="connsiteX43" fmla="*/ 786726 w 791896"/>
              <a:gd name="connsiteY43" fmla="*/ 1227443 h 2303810"/>
              <a:gd name="connsiteX44" fmla="*/ 785002 w 791896"/>
              <a:gd name="connsiteY44" fmla="*/ 1275704 h 2303810"/>
              <a:gd name="connsiteX45" fmla="*/ 781554 w 791896"/>
              <a:gd name="connsiteY45" fmla="*/ 1332581 h 2303810"/>
              <a:gd name="connsiteX46" fmla="*/ 772937 w 791896"/>
              <a:gd name="connsiteY46" fmla="*/ 1392907 h 2303810"/>
              <a:gd name="connsiteX47" fmla="*/ 762596 w 791896"/>
              <a:gd name="connsiteY47" fmla="*/ 1456679 h 2303810"/>
              <a:gd name="connsiteX48" fmla="*/ 750530 w 791896"/>
              <a:gd name="connsiteY48" fmla="*/ 1518727 h 2303810"/>
              <a:gd name="connsiteX49" fmla="*/ 728124 w 791896"/>
              <a:gd name="connsiteY49" fmla="*/ 1649719 h 2303810"/>
              <a:gd name="connsiteX50" fmla="*/ 707441 w 791896"/>
              <a:gd name="connsiteY50" fmla="*/ 1661785 h 2303810"/>
              <a:gd name="connsiteX51" fmla="*/ 681587 w 791896"/>
              <a:gd name="connsiteY51" fmla="*/ 1737623 h 2303810"/>
              <a:gd name="connsiteX52" fmla="*/ 674692 w 791896"/>
              <a:gd name="connsiteY52" fmla="*/ 1810013 h 2303810"/>
              <a:gd name="connsiteX53" fmla="*/ 671245 w 791896"/>
              <a:gd name="connsiteY53" fmla="*/ 1820355 h 2303810"/>
              <a:gd name="connsiteX54" fmla="*/ 641945 w 791896"/>
              <a:gd name="connsiteY54" fmla="*/ 1899639 h 2303810"/>
              <a:gd name="connsiteX55" fmla="*/ 633327 w 791896"/>
              <a:gd name="connsiteY55" fmla="*/ 1906534 h 2303810"/>
              <a:gd name="connsiteX56" fmla="*/ 597132 w 791896"/>
              <a:gd name="connsiteY56" fmla="*/ 1990988 h 2303810"/>
              <a:gd name="connsiteX57" fmla="*/ 635051 w 791896"/>
              <a:gd name="connsiteY57" fmla="*/ 1906534 h 2303810"/>
              <a:gd name="connsiteX58" fmla="*/ 643668 w 791896"/>
              <a:gd name="connsiteY58" fmla="*/ 1899639 h 2303810"/>
              <a:gd name="connsiteX59" fmla="*/ 588513 w 791896"/>
              <a:gd name="connsiteY59" fmla="*/ 2056484 h 2303810"/>
              <a:gd name="connsiteX60" fmla="*/ 559214 w 791896"/>
              <a:gd name="connsiteY60" fmla="*/ 2071997 h 2303810"/>
              <a:gd name="connsiteX61" fmla="*/ 553137 w 791896"/>
              <a:gd name="connsiteY61" fmla="*/ 2084152 h 2303810"/>
              <a:gd name="connsiteX62" fmla="*/ 554044 w 791896"/>
              <a:gd name="connsiteY62" fmla="*/ 2085784 h 2303810"/>
              <a:gd name="connsiteX63" fmla="*/ 560938 w 791896"/>
              <a:gd name="connsiteY63" fmla="*/ 2071996 h 2303810"/>
              <a:gd name="connsiteX64" fmla="*/ 590238 w 791896"/>
              <a:gd name="connsiteY64" fmla="*/ 2056484 h 2303810"/>
              <a:gd name="connsiteX65" fmla="*/ 569555 w 791896"/>
              <a:gd name="connsiteY65" fmla="*/ 2115086 h 2303810"/>
              <a:gd name="connsiteX66" fmla="*/ 531636 w 791896"/>
              <a:gd name="connsiteY66" fmla="*/ 2184029 h 2303810"/>
              <a:gd name="connsiteX67" fmla="*/ 512678 w 791896"/>
              <a:gd name="connsiteY67" fmla="*/ 2218501 h 2303810"/>
              <a:gd name="connsiteX68" fmla="*/ 491995 w 791896"/>
              <a:gd name="connsiteY68" fmla="*/ 2252972 h 2303810"/>
              <a:gd name="connsiteX69" fmla="*/ 476482 w 791896"/>
              <a:gd name="connsiteY69" fmla="*/ 2278825 h 2303810"/>
              <a:gd name="connsiteX70" fmla="*/ 465282 w 791896"/>
              <a:gd name="connsiteY70" fmla="*/ 2303810 h 2303810"/>
              <a:gd name="connsiteX71" fmla="*/ 390435 w 791896"/>
              <a:gd name="connsiteY71" fmla="*/ 2210761 h 2303810"/>
              <a:gd name="connsiteX72" fmla="*/ 388540 w 791896"/>
              <a:gd name="connsiteY72" fmla="*/ 2207971 h 2303810"/>
              <a:gd name="connsiteX73" fmla="*/ 405816 w 791896"/>
              <a:gd name="connsiteY73" fmla="*/ 2177135 h 2303810"/>
              <a:gd name="connsiteX74" fmla="*/ 452352 w 791896"/>
              <a:gd name="connsiteY74" fmla="*/ 2094403 h 2303810"/>
              <a:gd name="connsiteX75" fmla="*/ 469587 w 791896"/>
              <a:gd name="connsiteY75" fmla="*/ 2063379 h 2303810"/>
              <a:gd name="connsiteX76" fmla="*/ 483376 w 791896"/>
              <a:gd name="connsiteY76" fmla="*/ 2034079 h 2303810"/>
              <a:gd name="connsiteX77" fmla="*/ 505783 w 791896"/>
              <a:gd name="connsiteY77" fmla="*/ 1978924 h 2303810"/>
              <a:gd name="connsiteX78" fmla="*/ 554044 w 791896"/>
              <a:gd name="connsiteY78" fmla="*/ 1873785 h 2303810"/>
              <a:gd name="connsiteX79" fmla="*/ 573002 w 791896"/>
              <a:gd name="connsiteY79" fmla="*/ 1803119 h 2303810"/>
              <a:gd name="connsiteX80" fmla="*/ 619540 w 791896"/>
              <a:gd name="connsiteY80" fmla="*/ 1661785 h 2303810"/>
              <a:gd name="connsiteX81" fmla="*/ 640223 w 791896"/>
              <a:gd name="connsiteY81" fmla="*/ 1551476 h 2303810"/>
              <a:gd name="connsiteX82" fmla="*/ 667800 w 791896"/>
              <a:gd name="connsiteY82" fmla="*/ 1418760 h 2303810"/>
              <a:gd name="connsiteX83" fmla="*/ 674018 w 791896"/>
              <a:gd name="connsiteY83" fmla="*/ 1395448 h 2303810"/>
              <a:gd name="connsiteX84" fmla="*/ 669523 w 791896"/>
              <a:gd name="connsiteY84" fmla="*/ 1394630 h 2303810"/>
              <a:gd name="connsiteX85" fmla="*/ 671245 w 791896"/>
              <a:gd name="connsiteY85" fmla="*/ 1351541 h 2303810"/>
              <a:gd name="connsiteX86" fmla="*/ 672163 w 791896"/>
              <a:gd name="connsiteY86" fmla="*/ 1348329 h 2303810"/>
              <a:gd name="connsiteX87" fmla="*/ 670959 w 791896"/>
              <a:gd name="connsiteY87" fmla="*/ 1348396 h 2303810"/>
              <a:gd name="connsiteX88" fmla="*/ 668779 w 791896"/>
              <a:gd name="connsiteY88" fmla="*/ 1348517 h 2303810"/>
              <a:gd name="connsiteX89" fmla="*/ 669523 w 791896"/>
              <a:gd name="connsiteY89" fmla="*/ 1356711 h 2303810"/>
              <a:gd name="connsiteX90" fmla="*/ 667800 w 791896"/>
              <a:gd name="connsiteY90" fmla="*/ 1399801 h 2303810"/>
              <a:gd name="connsiteX91" fmla="*/ 660906 w 791896"/>
              <a:gd name="connsiteY91" fmla="*/ 1425654 h 2303810"/>
              <a:gd name="connsiteX92" fmla="*/ 619540 w 791896"/>
              <a:gd name="connsiteY92" fmla="*/ 1491150 h 2303810"/>
              <a:gd name="connsiteX93" fmla="*/ 609198 w 791896"/>
              <a:gd name="connsiteY93" fmla="*/ 1548029 h 2303810"/>
              <a:gd name="connsiteX94" fmla="*/ 598857 w 791896"/>
              <a:gd name="connsiteY94" fmla="*/ 1566988 h 2303810"/>
              <a:gd name="connsiteX95" fmla="*/ 581621 w 791896"/>
              <a:gd name="connsiteY95" fmla="*/ 1649719 h 2303810"/>
              <a:gd name="connsiteX96" fmla="*/ 562661 w 791896"/>
              <a:gd name="connsiteY96" fmla="*/ 1715215 h 2303810"/>
              <a:gd name="connsiteX97" fmla="*/ 541978 w 791896"/>
              <a:gd name="connsiteY97" fmla="*/ 1778989 h 2303810"/>
              <a:gd name="connsiteX98" fmla="*/ 529914 w 791896"/>
              <a:gd name="connsiteY98" fmla="*/ 1828972 h 2303810"/>
              <a:gd name="connsiteX99" fmla="*/ 516125 w 791896"/>
              <a:gd name="connsiteY99" fmla="*/ 1880679 h 2303810"/>
              <a:gd name="connsiteX100" fmla="*/ 527121 w 791896"/>
              <a:gd name="connsiteY100" fmla="*/ 1863574 h 2303810"/>
              <a:gd name="connsiteX101" fmla="*/ 536808 w 791896"/>
              <a:gd name="connsiteY101" fmla="*/ 1827247 h 2303810"/>
              <a:gd name="connsiteX102" fmla="*/ 545425 w 791896"/>
              <a:gd name="connsiteY102" fmla="*/ 1775540 h 2303810"/>
              <a:gd name="connsiteX103" fmla="*/ 566108 w 791896"/>
              <a:gd name="connsiteY103" fmla="*/ 1711768 h 2303810"/>
              <a:gd name="connsiteX104" fmla="*/ 585068 w 791896"/>
              <a:gd name="connsiteY104" fmla="*/ 1646272 h 2303810"/>
              <a:gd name="connsiteX105" fmla="*/ 602304 w 791896"/>
              <a:gd name="connsiteY105" fmla="*/ 1563540 h 2303810"/>
              <a:gd name="connsiteX106" fmla="*/ 612645 w 791896"/>
              <a:gd name="connsiteY106" fmla="*/ 1544580 h 2303810"/>
              <a:gd name="connsiteX107" fmla="*/ 622987 w 791896"/>
              <a:gd name="connsiteY107" fmla="*/ 1487703 h 2303810"/>
              <a:gd name="connsiteX108" fmla="*/ 664353 w 791896"/>
              <a:gd name="connsiteY108" fmla="*/ 1422207 h 2303810"/>
              <a:gd name="connsiteX109" fmla="*/ 636776 w 791896"/>
              <a:gd name="connsiteY109" fmla="*/ 1554922 h 2303810"/>
              <a:gd name="connsiteX110" fmla="*/ 616093 w 791896"/>
              <a:gd name="connsiteY110" fmla="*/ 1665231 h 2303810"/>
              <a:gd name="connsiteX111" fmla="*/ 569555 w 791896"/>
              <a:gd name="connsiteY111" fmla="*/ 1806564 h 2303810"/>
              <a:gd name="connsiteX112" fmla="*/ 560348 w 791896"/>
              <a:gd name="connsiteY112" fmla="*/ 1820885 h 2303810"/>
              <a:gd name="connsiteX113" fmla="*/ 556412 w 791896"/>
              <a:gd name="connsiteY113" fmla="*/ 1842330 h 2303810"/>
              <a:gd name="connsiteX114" fmla="*/ 543702 w 791896"/>
              <a:gd name="connsiteY114" fmla="*/ 1878956 h 2303810"/>
              <a:gd name="connsiteX115" fmla="*/ 495442 w 791896"/>
              <a:gd name="connsiteY115" fmla="*/ 1984094 h 2303810"/>
              <a:gd name="connsiteX116" fmla="*/ 473034 w 791896"/>
              <a:gd name="connsiteY116" fmla="*/ 2039248 h 2303810"/>
              <a:gd name="connsiteX117" fmla="*/ 459246 w 791896"/>
              <a:gd name="connsiteY117" fmla="*/ 2068550 h 2303810"/>
              <a:gd name="connsiteX118" fmla="*/ 442010 w 791896"/>
              <a:gd name="connsiteY118" fmla="*/ 2099575 h 2303810"/>
              <a:gd name="connsiteX119" fmla="*/ 395474 w 791896"/>
              <a:gd name="connsiteY119" fmla="*/ 2182306 h 2303810"/>
              <a:gd name="connsiteX120" fmla="*/ 384460 w 791896"/>
              <a:gd name="connsiteY120" fmla="*/ 2201965 h 2303810"/>
              <a:gd name="connsiteX121" fmla="*/ 366366 w 791896"/>
              <a:gd name="connsiteY121" fmla="*/ 2175324 h 2303810"/>
              <a:gd name="connsiteX122" fmla="*/ 385983 w 791896"/>
              <a:gd name="connsiteY122" fmla="*/ 2146987 h 2303810"/>
              <a:gd name="connsiteX123" fmla="*/ 392027 w 791896"/>
              <a:gd name="connsiteY123" fmla="*/ 2139216 h 2303810"/>
              <a:gd name="connsiteX124" fmla="*/ 392890 w 791896"/>
              <a:gd name="connsiteY124" fmla="*/ 2137010 h 2303810"/>
              <a:gd name="connsiteX125" fmla="*/ 385983 w 791896"/>
              <a:gd name="connsiteY125" fmla="*/ 2146987 h 2303810"/>
              <a:gd name="connsiteX126" fmla="*/ 369405 w 791896"/>
              <a:gd name="connsiteY126" fmla="*/ 2168302 h 2303810"/>
              <a:gd name="connsiteX127" fmla="*/ 365656 w 791896"/>
              <a:gd name="connsiteY127" fmla="*/ 2174279 h 2303810"/>
              <a:gd name="connsiteX128" fmla="*/ 342348 w 791896"/>
              <a:gd name="connsiteY128" fmla="*/ 2139962 h 2303810"/>
              <a:gd name="connsiteX129" fmla="*/ 353460 w 791896"/>
              <a:gd name="connsiteY129" fmla="*/ 2118317 h 2303810"/>
              <a:gd name="connsiteX130" fmla="*/ 386855 w 791896"/>
              <a:gd name="connsiteY130" fmla="*/ 2044418 h 2303810"/>
              <a:gd name="connsiteX131" fmla="*/ 455799 w 791896"/>
              <a:gd name="connsiteY131" fmla="*/ 1887573 h 2303810"/>
              <a:gd name="connsiteX132" fmla="*/ 476051 w 791896"/>
              <a:gd name="connsiteY132" fmla="*/ 1823800 h 2303810"/>
              <a:gd name="connsiteX133" fmla="*/ 482661 w 791896"/>
              <a:gd name="connsiteY133" fmla="*/ 1798854 h 2303810"/>
              <a:gd name="connsiteX134" fmla="*/ 432378 w 791896"/>
              <a:gd name="connsiteY134" fmla="*/ 1936237 h 2303810"/>
              <a:gd name="connsiteX135" fmla="*/ 336746 w 791896"/>
              <a:gd name="connsiteY135" fmla="*/ 2131714 h 2303810"/>
              <a:gd name="connsiteX136" fmla="*/ 312848 w 791896"/>
              <a:gd name="connsiteY136" fmla="*/ 2096527 h 2303810"/>
              <a:gd name="connsiteX137" fmla="*/ 241698 w 791896"/>
              <a:gd name="connsiteY137" fmla="*/ 1970494 h 2303810"/>
              <a:gd name="connsiteX138" fmla="*/ 130146 w 791896"/>
              <a:gd name="connsiteY138" fmla="*/ 1695903 h 2303810"/>
              <a:gd name="connsiteX139" fmla="*/ 65788 w 791896"/>
              <a:gd name="connsiteY139" fmla="*/ 1428464 h 2303810"/>
              <a:gd name="connsiteX140" fmla="*/ 57207 w 791896"/>
              <a:gd name="connsiteY140" fmla="*/ 1366967 h 2303810"/>
              <a:gd name="connsiteX141" fmla="*/ 50057 w 791896"/>
              <a:gd name="connsiteY141" fmla="*/ 1309760 h 2303810"/>
              <a:gd name="connsiteX142" fmla="*/ 44336 w 791896"/>
              <a:gd name="connsiteY142" fmla="*/ 1256845 h 2303810"/>
              <a:gd name="connsiteX143" fmla="*/ 41476 w 791896"/>
              <a:gd name="connsiteY143" fmla="*/ 1232532 h 2303810"/>
              <a:gd name="connsiteX144" fmla="*/ 40045 w 791896"/>
              <a:gd name="connsiteY144" fmla="*/ 1209649 h 2303810"/>
              <a:gd name="connsiteX145" fmla="*/ 34324 w 791896"/>
              <a:gd name="connsiteY145" fmla="*/ 1130991 h 2303810"/>
              <a:gd name="connsiteX146" fmla="*/ 30034 w 791896"/>
              <a:gd name="connsiteY146" fmla="*/ 1079505 h 2303810"/>
              <a:gd name="connsiteX147" fmla="*/ 23599 w 791896"/>
              <a:gd name="connsiteY147" fmla="*/ 1058411 h 2303810"/>
              <a:gd name="connsiteX148" fmla="*/ 12872 w 791896"/>
              <a:gd name="connsiteY148" fmla="*/ 1073785 h 2303810"/>
              <a:gd name="connsiteX149" fmla="*/ 62927 w 791896"/>
              <a:gd name="connsiteY149" fmla="*/ 1517134 h 2303810"/>
              <a:gd name="connsiteX150" fmla="*/ 200223 w 791896"/>
              <a:gd name="connsiteY150" fmla="*/ 1927589 h 2303810"/>
              <a:gd name="connsiteX151" fmla="*/ 307485 w 791896"/>
              <a:gd name="connsiteY151" fmla="*/ 2122091 h 2303810"/>
              <a:gd name="connsiteX152" fmla="*/ 327552 w 791896"/>
              <a:gd name="connsiteY152" fmla="*/ 2150508 h 2303810"/>
              <a:gd name="connsiteX153" fmla="*/ 326603 w 791896"/>
              <a:gd name="connsiteY153" fmla="*/ 2152447 h 2303810"/>
              <a:gd name="connsiteX154" fmla="*/ 318895 w 791896"/>
              <a:gd name="connsiteY154" fmla="*/ 2164633 h 2303810"/>
              <a:gd name="connsiteX155" fmla="*/ 289505 w 791896"/>
              <a:gd name="connsiteY155" fmla="*/ 2123617 h 2303810"/>
              <a:gd name="connsiteX156" fmla="*/ 169363 w 791896"/>
              <a:gd name="connsiteY156" fmla="*/ 1898316 h 2303810"/>
              <a:gd name="connsiteX157" fmla="*/ 133618 w 791896"/>
              <a:gd name="connsiteY157" fmla="*/ 1809378 h 2303810"/>
              <a:gd name="connsiteX158" fmla="*/ 128715 w 791896"/>
              <a:gd name="connsiteY158" fmla="*/ 1791725 h 2303810"/>
              <a:gd name="connsiteX159" fmla="*/ 118704 w 791896"/>
              <a:gd name="connsiteY159" fmla="*/ 1760261 h 2303810"/>
              <a:gd name="connsiteX160" fmla="*/ 97251 w 791896"/>
              <a:gd name="connsiteY160" fmla="*/ 1698764 h 2303810"/>
              <a:gd name="connsiteX161" fmla="*/ 78660 w 791896"/>
              <a:gd name="connsiteY161" fmla="*/ 1637267 h 2303810"/>
              <a:gd name="connsiteX162" fmla="*/ 67167 w 791896"/>
              <a:gd name="connsiteY162" fmla="*/ 1592343 h 2303810"/>
              <a:gd name="connsiteX163" fmla="*/ 42792 w 791896"/>
              <a:gd name="connsiteY163" fmla="*/ 1477612 h 2303810"/>
              <a:gd name="connsiteX164" fmla="*/ 28603 w 791896"/>
              <a:gd name="connsiteY164" fmla="*/ 1388420 h 2303810"/>
              <a:gd name="connsiteX165" fmla="*/ 21453 w 791896"/>
              <a:gd name="connsiteY165" fmla="*/ 1325493 h 2303810"/>
              <a:gd name="connsiteX166" fmla="*/ 17162 w 791896"/>
              <a:gd name="connsiteY166" fmla="*/ 1262566 h 2303810"/>
              <a:gd name="connsiteX167" fmla="*/ 14302 w 791896"/>
              <a:gd name="connsiteY167" fmla="*/ 1231102 h 2303810"/>
              <a:gd name="connsiteX168" fmla="*/ 12872 w 791896"/>
              <a:gd name="connsiteY168" fmla="*/ 1199639 h 2303810"/>
              <a:gd name="connsiteX169" fmla="*/ 10012 w 791896"/>
              <a:gd name="connsiteY169" fmla="*/ 1138141 h 2303810"/>
              <a:gd name="connsiteX170" fmla="*/ 17520 w 791896"/>
              <a:gd name="connsiteY170" fmla="*/ 903774 h 2303810"/>
              <a:gd name="connsiteX171" fmla="*/ 38928 w 791896"/>
              <a:gd name="connsiteY171" fmla="*/ 702431 h 2303810"/>
              <a:gd name="connsiteX172" fmla="*/ 38614 w 791896"/>
              <a:gd name="connsiteY172" fmla="*/ 703374 h 2303810"/>
              <a:gd name="connsiteX173" fmla="*/ 0 w 791896"/>
              <a:gd name="connsiteY173" fmla="*/ 1063774 h 2303810"/>
              <a:gd name="connsiteX174" fmla="*/ 157318 w 791896"/>
              <a:gd name="connsiteY174" fmla="*/ 321521 h 2303810"/>
              <a:gd name="connsiteX175" fmla="*/ 238836 w 791896"/>
              <a:gd name="connsiteY175" fmla="*/ 142751 h 2303810"/>
              <a:gd name="connsiteX176" fmla="*/ 291886 w 791896"/>
              <a:gd name="connsiteY176" fmla="*/ 48181 h 2303810"/>
              <a:gd name="connsiteX177" fmla="*/ 323315 w 791896"/>
              <a:gd name="connsiteY177" fmla="*/ 0 h 2303810"/>
              <a:gd name="connsiteX178" fmla="*/ 296223 w 791896"/>
              <a:gd name="connsiteY178" fmla="*/ 73499 h 2303810"/>
              <a:gd name="connsiteX179" fmla="*/ 291993 w 791896"/>
              <a:gd name="connsiteY179" fmla="*/ 74071 h 2303810"/>
              <a:gd name="connsiteX180" fmla="*/ 226502 w 791896"/>
              <a:gd name="connsiteY180" fmla="*/ 184159 h 2303810"/>
              <a:gd name="connsiteX181" fmla="*/ 87418 w 791896"/>
              <a:gd name="connsiteY181" fmla="*/ 516895 h 2303810"/>
              <a:gd name="connsiteX182" fmla="*/ 47497 w 791896"/>
              <a:gd name="connsiteY182" fmla="*/ 671472 h 2303810"/>
              <a:gd name="connsiteX183" fmla="*/ 49876 w 791896"/>
              <a:gd name="connsiteY183" fmla="*/ 664938 h 2303810"/>
              <a:gd name="connsiteX184" fmla="*/ 58638 w 791896"/>
              <a:gd name="connsiteY184" fmla="*/ 639016 h 2303810"/>
              <a:gd name="connsiteX185" fmla="*/ 153028 w 791896"/>
              <a:gd name="connsiteY185" fmla="*/ 367286 h 2303810"/>
              <a:gd name="connsiteX186" fmla="*/ 268870 w 791896"/>
              <a:gd name="connsiteY186" fmla="*/ 125588 h 2303810"/>
              <a:gd name="connsiteX187" fmla="*/ 296223 w 791896"/>
              <a:gd name="connsiteY187" fmla="*/ 73499 h 2303810"/>
              <a:gd name="connsiteX188" fmla="*/ 650562 w 791896"/>
              <a:gd name="connsiteY188" fmla="*/ 1220547 h 2303810"/>
              <a:gd name="connsiteX189" fmla="*/ 639267 w 791896"/>
              <a:gd name="connsiteY189" fmla="*/ 1247245 h 2303810"/>
              <a:gd name="connsiteX190" fmla="*/ 635051 w 791896"/>
              <a:gd name="connsiteY190" fmla="*/ 1286045 h 2303810"/>
              <a:gd name="connsiteX191" fmla="*/ 629613 w 791896"/>
              <a:gd name="connsiteY191" fmla="*/ 1267919 h 2303810"/>
              <a:gd name="connsiteX192" fmla="*/ 627625 w 791896"/>
              <a:gd name="connsiteY192" fmla="*/ 1270478 h 2303810"/>
              <a:gd name="connsiteX193" fmla="*/ 633328 w 791896"/>
              <a:gd name="connsiteY193" fmla="*/ 1289492 h 2303810"/>
              <a:gd name="connsiteX194" fmla="*/ 629881 w 791896"/>
              <a:gd name="connsiteY194" fmla="*/ 1317070 h 2303810"/>
              <a:gd name="connsiteX195" fmla="*/ 636776 w 791896"/>
              <a:gd name="connsiteY195" fmla="*/ 1339475 h 2303810"/>
              <a:gd name="connsiteX196" fmla="*/ 642119 w 791896"/>
              <a:gd name="connsiteY196" fmla="*/ 1339178 h 2303810"/>
              <a:gd name="connsiteX197" fmla="*/ 638498 w 791896"/>
              <a:gd name="connsiteY197" fmla="*/ 1327409 h 2303810"/>
              <a:gd name="connsiteX198" fmla="*/ 641945 w 791896"/>
              <a:gd name="connsiteY198" fmla="*/ 1299832 h 2303810"/>
              <a:gd name="connsiteX199" fmla="*/ 650562 w 791896"/>
              <a:gd name="connsiteY199" fmla="*/ 1220547 h 2303810"/>
              <a:gd name="connsiteX200" fmla="*/ 724677 w 791896"/>
              <a:gd name="connsiteY200" fmla="*/ 1294662 h 2303810"/>
              <a:gd name="connsiteX201" fmla="*/ 714336 w 791896"/>
              <a:gd name="connsiteY201" fmla="*/ 1317070 h 2303810"/>
              <a:gd name="connsiteX202" fmla="*/ 711965 w 791896"/>
              <a:gd name="connsiteY202" fmla="*/ 1364036 h 2303810"/>
              <a:gd name="connsiteX203" fmla="*/ 710889 w 791896"/>
              <a:gd name="connsiteY203" fmla="*/ 1408418 h 2303810"/>
              <a:gd name="connsiteX204" fmla="*/ 693653 w 791896"/>
              <a:gd name="connsiteY204" fmla="*/ 1461454 h 2303810"/>
              <a:gd name="connsiteX205" fmla="*/ 693653 w 791896"/>
              <a:gd name="connsiteY205" fmla="*/ 1467512 h 2303810"/>
              <a:gd name="connsiteX206" fmla="*/ 714336 w 791896"/>
              <a:gd name="connsiteY206" fmla="*/ 1408418 h 2303810"/>
              <a:gd name="connsiteX207" fmla="*/ 717783 w 791896"/>
              <a:gd name="connsiteY207" fmla="*/ 1317068 h 2303810"/>
              <a:gd name="connsiteX208" fmla="*/ 725819 w 791896"/>
              <a:gd name="connsiteY208" fmla="*/ 1299658 h 2303810"/>
              <a:gd name="connsiteX209" fmla="*/ 724677 w 791896"/>
              <a:gd name="connsiteY209" fmla="*/ 1294662 h 2303810"/>
              <a:gd name="connsiteX210" fmla="*/ 709164 w 791896"/>
              <a:gd name="connsiteY210" fmla="*/ 1311898 h 2303810"/>
              <a:gd name="connsiteX211" fmla="*/ 689093 w 791896"/>
              <a:gd name="connsiteY211" fmla="*/ 1395525 h 2303810"/>
              <a:gd name="connsiteX212" fmla="*/ 689095 w 791896"/>
              <a:gd name="connsiteY212" fmla="*/ 1395525 h 2303810"/>
              <a:gd name="connsiteX213" fmla="*/ 709166 w 791896"/>
              <a:gd name="connsiteY213" fmla="*/ 1311900 h 2303810"/>
              <a:gd name="connsiteX214" fmla="*/ 709164 w 791896"/>
              <a:gd name="connsiteY214" fmla="*/ 1311898 h 2303810"/>
              <a:gd name="connsiteX215" fmla="*/ 459716 w 791896"/>
              <a:gd name="connsiteY215" fmla="*/ 1965619 h 2303810"/>
              <a:gd name="connsiteX216" fmla="*/ 417880 w 791896"/>
              <a:gd name="connsiteY216" fmla="*/ 2039248 h 2303810"/>
              <a:gd name="connsiteX217" fmla="*/ 417111 w 791896"/>
              <a:gd name="connsiteY217" fmla="*/ 2041018 h 2303810"/>
              <a:gd name="connsiteX218" fmla="*/ 459246 w 791896"/>
              <a:gd name="connsiteY218" fmla="*/ 1966858 h 2303810"/>
              <a:gd name="connsiteX219" fmla="*/ 459716 w 791896"/>
              <a:gd name="connsiteY219" fmla="*/ 1965619 h 2303810"/>
              <a:gd name="connsiteX220" fmla="*/ 687526 w 791896"/>
              <a:gd name="connsiteY220" fmla="*/ 1544122 h 2303810"/>
              <a:gd name="connsiteX221" fmla="*/ 686907 w 791896"/>
              <a:gd name="connsiteY221" fmla="*/ 1547171 h 2303810"/>
              <a:gd name="connsiteX222" fmla="*/ 691928 w 791896"/>
              <a:gd name="connsiteY222" fmla="*/ 1553199 h 2303810"/>
              <a:gd name="connsiteX223" fmla="*/ 707441 w 791896"/>
              <a:gd name="connsiteY223" fmla="*/ 1570435 h 2303810"/>
              <a:gd name="connsiteX224" fmla="*/ 717783 w 791896"/>
              <a:gd name="connsiteY224" fmla="*/ 1563540 h 2303810"/>
              <a:gd name="connsiteX225" fmla="*/ 718043 w 791896"/>
              <a:gd name="connsiteY225" fmla="*/ 1562218 h 2303810"/>
              <a:gd name="connsiteX226" fmla="*/ 710889 w 791896"/>
              <a:gd name="connsiteY226" fmla="*/ 1566988 h 2303810"/>
              <a:gd name="connsiteX227" fmla="*/ 693653 w 791896"/>
              <a:gd name="connsiteY227" fmla="*/ 1551475 h 2303810"/>
              <a:gd name="connsiteX228" fmla="*/ 687526 w 791896"/>
              <a:gd name="connsiteY228" fmla="*/ 1544122 h 230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</a:cxnLst>
            <a:rect l="l" t="t" r="r" b="b"/>
            <a:pathLst>
              <a:path w="791896" h="2303810">
                <a:moveTo>
                  <a:pt x="323315" y="0"/>
                </a:moveTo>
                <a:lnTo>
                  <a:pt x="331046" y="12386"/>
                </a:lnTo>
                <a:lnTo>
                  <a:pt x="317496" y="31199"/>
                </a:lnTo>
                <a:lnTo>
                  <a:pt x="295541" y="68105"/>
                </a:lnTo>
                <a:lnTo>
                  <a:pt x="308915" y="46930"/>
                </a:lnTo>
                <a:cubicBezTo>
                  <a:pt x="314635" y="38349"/>
                  <a:pt x="321787" y="29768"/>
                  <a:pt x="327508" y="19756"/>
                </a:cubicBezTo>
                <a:lnTo>
                  <a:pt x="331763" y="13536"/>
                </a:lnTo>
                <a:lnTo>
                  <a:pt x="339476" y="25894"/>
                </a:lnTo>
                <a:lnTo>
                  <a:pt x="375261" y="102568"/>
                </a:lnTo>
                <a:lnTo>
                  <a:pt x="311775" y="217118"/>
                </a:lnTo>
                <a:cubicBezTo>
                  <a:pt x="318927" y="205677"/>
                  <a:pt x="326077" y="192806"/>
                  <a:pt x="334658" y="178505"/>
                </a:cubicBezTo>
                <a:cubicBezTo>
                  <a:pt x="343239" y="165632"/>
                  <a:pt x="351820" y="151331"/>
                  <a:pt x="361831" y="137029"/>
                </a:cubicBezTo>
                <a:lnTo>
                  <a:pt x="379066" y="110723"/>
                </a:lnTo>
                <a:lnTo>
                  <a:pt x="452722" y="268540"/>
                </a:lnTo>
                <a:cubicBezTo>
                  <a:pt x="551492" y="519020"/>
                  <a:pt x="605751" y="791919"/>
                  <a:pt x="605751" y="1077491"/>
                </a:cubicBezTo>
                <a:lnTo>
                  <a:pt x="605022" y="1091915"/>
                </a:lnTo>
                <a:lnTo>
                  <a:pt x="624710" y="1094727"/>
                </a:lnTo>
                <a:cubicBezTo>
                  <a:pt x="631604" y="1099897"/>
                  <a:pt x="636774" y="1103344"/>
                  <a:pt x="643668" y="1108516"/>
                </a:cubicBezTo>
                <a:cubicBezTo>
                  <a:pt x="645393" y="1127474"/>
                  <a:pt x="648840" y="1132646"/>
                  <a:pt x="652287" y="1155051"/>
                </a:cubicBezTo>
                <a:cubicBezTo>
                  <a:pt x="662628" y="1175734"/>
                  <a:pt x="674692" y="1192970"/>
                  <a:pt x="685034" y="1210206"/>
                </a:cubicBezTo>
                <a:lnTo>
                  <a:pt x="698824" y="1211460"/>
                </a:lnTo>
                <a:lnTo>
                  <a:pt x="698824" y="1198142"/>
                </a:lnTo>
                <a:lnTo>
                  <a:pt x="712836" y="1159220"/>
                </a:lnTo>
                <a:lnTo>
                  <a:pt x="712611" y="1151606"/>
                </a:lnTo>
                <a:cubicBezTo>
                  <a:pt x="717783" y="1099899"/>
                  <a:pt x="721230" y="1101621"/>
                  <a:pt x="726400" y="1105068"/>
                </a:cubicBezTo>
                <a:cubicBezTo>
                  <a:pt x="733294" y="1103346"/>
                  <a:pt x="740189" y="1103346"/>
                  <a:pt x="745360" y="1105068"/>
                </a:cubicBezTo>
                <a:cubicBezTo>
                  <a:pt x="755702" y="1098174"/>
                  <a:pt x="764319" y="1089557"/>
                  <a:pt x="774660" y="1086110"/>
                </a:cubicBezTo>
                <a:cubicBezTo>
                  <a:pt x="776385" y="1111963"/>
                  <a:pt x="776385" y="1134370"/>
                  <a:pt x="778107" y="1161947"/>
                </a:cubicBezTo>
                <a:cubicBezTo>
                  <a:pt x="774660" y="1174012"/>
                  <a:pt x="772937" y="1186077"/>
                  <a:pt x="769490" y="1198142"/>
                </a:cubicBezTo>
                <a:cubicBezTo>
                  <a:pt x="766043" y="1210208"/>
                  <a:pt x="762596" y="1222272"/>
                  <a:pt x="759149" y="1232613"/>
                </a:cubicBezTo>
                <a:cubicBezTo>
                  <a:pt x="757424" y="1251574"/>
                  <a:pt x="755702" y="1270532"/>
                  <a:pt x="753977" y="1289492"/>
                </a:cubicBezTo>
                <a:lnTo>
                  <a:pt x="752254" y="1318792"/>
                </a:lnTo>
                <a:cubicBezTo>
                  <a:pt x="750530" y="1329134"/>
                  <a:pt x="750530" y="1337752"/>
                  <a:pt x="748807" y="1348094"/>
                </a:cubicBezTo>
                <a:lnTo>
                  <a:pt x="741457" y="1352994"/>
                </a:lnTo>
                <a:lnTo>
                  <a:pt x="741913" y="1354986"/>
                </a:lnTo>
                <a:lnTo>
                  <a:pt x="748954" y="1350293"/>
                </a:lnTo>
                <a:lnTo>
                  <a:pt x="752254" y="1322239"/>
                </a:lnTo>
                <a:lnTo>
                  <a:pt x="753977" y="1292939"/>
                </a:lnTo>
                <a:cubicBezTo>
                  <a:pt x="755702" y="1273979"/>
                  <a:pt x="757424" y="1255021"/>
                  <a:pt x="759149" y="1236060"/>
                </a:cubicBezTo>
                <a:cubicBezTo>
                  <a:pt x="762596" y="1225719"/>
                  <a:pt x="766043" y="1213655"/>
                  <a:pt x="769490" y="1201589"/>
                </a:cubicBezTo>
                <a:cubicBezTo>
                  <a:pt x="772937" y="1189525"/>
                  <a:pt x="776385" y="1177459"/>
                  <a:pt x="778107" y="1165395"/>
                </a:cubicBezTo>
                <a:cubicBezTo>
                  <a:pt x="783279" y="1168842"/>
                  <a:pt x="786726" y="1172289"/>
                  <a:pt x="791896" y="1175736"/>
                </a:cubicBezTo>
                <a:cubicBezTo>
                  <a:pt x="791896" y="1184353"/>
                  <a:pt x="791896" y="1192972"/>
                  <a:pt x="790173" y="1201589"/>
                </a:cubicBezTo>
                <a:cubicBezTo>
                  <a:pt x="788449" y="1210208"/>
                  <a:pt x="788449" y="1218825"/>
                  <a:pt x="786726" y="1227443"/>
                </a:cubicBezTo>
                <a:cubicBezTo>
                  <a:pt x="785002" y="1244679"/>
                  <a:pt x="783279" y="1260190"/>
                  <a:pt x="785002" y="1275704"/>
                </a:cubicBezTo>
                <a:cubicBezTo>
                  <a:pt x="783279" y="1292939"/>
                  <a:pt x="783279" y="1311898"/>
                  <a:pt x="781554" y="1332581"/>
                </a:cubicBezTo>
                <a:cubicBezTo>
                  <a:pt x="778107" y="1351541"/>
                  <a:pt x="776385" y="1372224"/>
                  <a:pt x="772937" y="1392907"/>
                </a:cubicBezTo>
                <a:cubicBezTo>
                  <a:pt x="769490" y="1413590"/>
                  <a:pt x="767766" y="1434273"/>
                  <a:pt x="762596" y="1456679"/>
                </a:cubicBezTo>
                <a:cubicBezTo>
                  <a:pt x="759149" y="1477362"/>
                  <a:pt x="753977" y="1498044"/>
                  <a:pt x="750530" y="1518727"/>
                </a:cubicBezTo>
                <a:cubicBezTo>
                  <a:pt x="738466" y="1565265"/>
                  <a:pt x="741913" y="1580776"/>
                  <a:pt x="728124" y="1649719"/>
                </a:cubicBezTo>
                <a:cubicBezTo>
                  <a:pt x="721230" y="1653167"/>
                  <a:pt x="714336" y="1656614"/>
                  <a:pt x="707441" y="1661785"/>
                </a:cubicBezTo>
                <a:cubicBezTo>
                  <a:pt x="700547" y="1685916"/>
                  <a:pt x="690206" y="1713493"/>
                  <a:pt x="681587" y="1737623"/>
                </a:cubicBezTo>
                <a:cubicBezTo>
                  <a:pt x="669523" y="1777264"/>
                  <a:pt x="678140" y="1782436"/>
                  <a:pt x="674692" y="1810013"/>
                </a:cubicBezTo>
                <a:cubicBezTo>
                  <a:pt x="672970" y="1813460"/>
                  <a:pt x="671245" y="1818630"/>
                  <a:pt x="671245" y="1820355"/>
                </a:cubicBezTo>
                <a:cubicBezTo>
                  <a:pt x="660904" y="1847932"/>
                  <a:pt x="650562" y="1875509"/>
                  <a:pt x="641945" y="1899639"/>
                </a:cubicBezTo>
                <a:cubicBezTo>
                  <a:pt x="638498" y="1903087"/>
                  <a:pt x="636774" y="1904809"/>
                  <a:pt x="633327" y="1906534"/>
                </a:cubicBezTo>
                <a:cubicBezTo>
                  <a:pt x="621262" y="1934111"/>
                  <a:pt x="609196" y="1963411"/>
                  <a:pt x="597132" y="1990988"/>
                </a:cubicBezTo>
                <a:cubicBezTo>
                  <a:pt x="610921" y="1963411"/>
                  <a:pt x="622985" y="1934111"/>
                  <a:pt x="635051" y="1906534"/>
                </a:cubicBezTo>
                <a:cubicBezTo>
                  <a:pt x="638498" y="1903087"/>
                  <a:pt x="640221" y="1903087"/>
                  <a:pt x="643668" y="1899639"/>
                </a:cubicBezTo>
                <a:cubicBezTo>
                  <a:pt x="629879" y="1973752"/>
                  <a:pt x="607474" y="2020290"/>
                  <a:pt x="588513" y="2056484"/>
                </a:cubicBezTo>
                <a:lnTo>
                  <a:pt x="559214" y="2071997"/>
                </a:lnTo>
                <a:lnTo>
                  <a:pt x="553137" y="2084152"/>
                </a:lnTo>
                <a:lnTo>
                  <a:pt x="554044" y="2085784"/>
                </a:lnTo>
                <a:cubicBezTo>
                  <a:pt x="555766" y="2082337"/>
                  <a:pt x="557491" y="2077167"/>
                  <a:pt x="560938" y="2071996"/>
                </a:cubicBezTo>
                <a:cubicBezTo>
                  <a:pt x="569555" y="2068548"/>
                  <a:pt x="579896" y="2063379"/>
                  <a:pt x="590238" y="2056484"/>
                </a:cubicBezTo>
                <a:cubicBezTo>
                  <a:pt x="591962" y="2075443"/>
                  <a:pt x="578174" y="2099573"/>
                  <a:pt x="569555" y="2115086"/>
                </a:cubicBezTo>
                <a:cubicBezTo>
                  <a:pt x="557491" y="2139216"/>
                  <a:pt x="543702" y="2161622"/>
                  <a:pt x="531636" y="2184029"/>
                </a:cubicBezTo>
                <a:cubicBezTo>
                  <a:pt x="524742" y="2196093"/>
                  <a:pt x="519572" y="2206435"/>
                  <a:pt x="512678" y="2218501"/>
                </a:cubicBezTo>
                <a:cubicBezTo>
                  <a:pt x="505783" y="2230565"/>
                  <a:pt x="498889" y="2240906"/>
                  <a:pt x="491995" y="2252972"/>
                </a:cubicBezTo>
                <a:cubicBezTo>
                  <a:pt x="486823" y="2259867"/>
                  <a:pt x="483376" y="2268484"/>
                  <a:pt x="476482" y="2278825"/>
                </a:cubicBezTo>
                <a:lnTo>
                  <a:pt x="465282" y="2303810"/>
                </a:lnTo>
                <a:lnTo>
                  <a:pt x="390435" y="2210761"/>
                </a:lnTo>
                <a:lnTo>
                  <a:pt x="388540" y="2207971"/>
                </a:lnTo>
                <a:lnTo>
                  <a:pt x="405816" y="2177135"/>
                </a:lnTo>
                <a:cubicBezTo>
                  <a:pt x="421327" y="2151282"/>
                  <a:pt x="436840" y="2120258"/>
                  <a:pt x="452352" y="2094403"/>
                </a:cubicBezTo>
                <a:cubicBezTo>
                  <a:pt x="459246" y="2084061"/>
                  <a:pt x="464418" y="2073720"/>
                  <a:pt x="469587" y="2063379"/>
                </a:cubicBezTo>
                <a:cubicBezTo>
                  <a:pt x="474759" y="2053037"/>
                  <a:pt x="478206" y="2042696"/>
                  <a:pt x="483376" y="2034079"/>
                </a:cubicBezTo>
                <a:cubicBezTo>
                  <a:pt x="491995" y="2015118"/>
                  <a:pt x="498889" y="1996160"/>
                  <a:pt x="505783" y="1978924"/>
                </a:cubicBezTo>
                <a:cubicBezTo>
                  <a:pt x="519572" y="1942728"/>
                  <a:pt x="531636" y="1908256"/>
                  <a:pt x="554044" y="1873785"/>
                </a:cubicBezTo>
                <a:cubicBezTo>
                  <a:pt x="569555" y="1846208"/>
                  <a:pt x="566108" y="1825525"/>
                  <a:pt x="573002" y="1803119"/>
                </a:cubicBezTo>
                <a:cubicBezTo>
                  <a:pt x="591962" y="1756581"/>
                  <a:pt x="604027" y="1710046"/>
                  <a:pt x="619540" y="1661785"/>
                </a:cubicBezTo>
                <a:cubicBezTo>
                  <a:pt x="612645" y="1647997"/>
                  <a:pt x="636776" y="1592842"/>
                  <a:pt x="640223" y="1551476"/>
                </a:cubicBezTo>
                <a:cubicBezTo>
                  <a:pt x="650564" y="1508386"/>
                  <a:pt x="659181" y="1463573"/>
                  <a:pt x="667800" y="1418760"/>
                </a:cubicBezTo>
                <a:lnTo>
                  <a:pt x="674018" y="1395448"/>
                </a:lnTo>
                <a:lnTo>
                  <a:pt x="669523" y="1394630"/>
                </a:lnTo>
                <a:cubicBezTo>
                  <a:pt x="671245" y="1380841"/>
                  <a:pt x="671245" y="1368777"/>
                  <a:pt x="671245" y="1351541"/>
                </a:cubicBezTo>
                <a:lnTo>
                  <a:pt x="672163" y="1348329"/>
                </a:lnTo>
                <a:lnTo>
                  <a:pt x="670959" y="1348396"/>
                </a:lnTo>
                <a:lnTo>
                  <a:pt x="668779" y="1348517"/>
                </a:lnTo>
                <a:lnTo>
                  <a:pt x="669523" y="1356711"/>
                </a:lnTo>
                <a:cubicBezTo>
                  <a:pt x="669523" y="1372224"/>
                  <a:pt x="669523" y="1384288"/>
                  <a:pt x="667800" y="1399801"/>
                </a:cubicBezTo>
                <a:cubicBezTo>
                  <a:pt x="666075" y="1408418"/>
                  <a:pt x="664353" y="1415313"/>
                  <a:pt x="660906" y="1425654"/>
                </a:cubicBezTo>
                <a:cubicBezTo>
                  <a:pt x="647117" y="1448062"/>
                  <a:pt x="633328" y="1470467"/>
                  <a:pt x="619540" y="1491150"/>
                </a:cubicBezTo>
                <a:cubicBezTo>
                  <a:pt x="616093" y="1511833"/>
                  <a:pt x="614368" y="1529069"/>
                  <a:pt x="609198" y="1548029"/>
                </a:cubicBezTo>
                <a:lnTo>
                  <a:pt x="598857" y="1566988"/>
                </a:lnTo>
                <a:cubicBezTo>
                  <a:pt x="593685" y="1594565"/>
                  <a:pt x="588515" y="1620420"/>
                  <a:pt x="581621" y="1649719"/>
                </a:cubicBezTo>
                <a:cubicBezTo>
                  <a:pt x="574727" y="1672127"/>
                  <a:pt x="569555" y="1692810"/>
                  <a:pt x="562661" y="1715215"/>
                </a:cubicBezTo>
                <a:cubicBezTo>
                  <a:pt x="555766" y="1737623"/>
                  <a:pt x="550597" y="1758306"/>
                  <a:pt x="541978" y="1778989"/>
                </a:cubicBezTo>
                <a:cubicBezTo>
                  <a:pt x="538531" y="1796225"/>
                  <a:pt x="535083" y="1811736"/>
                  <a:pt x="529914" y="1828972"/>
                </a:cubicBezTo>
                <a:cubicBezTo>
                  <a:pt x="526466" y="1846208"/>
                  <a:pt x="523019" y="1863443"/>
                  <a:pt x="516125" y="1880679"/>
                </a:cubicBezTo>
                <a:lnTo>
                  <a:pt x="527121" y="1863574"/>
                </a:lnTo>
                <a:lnTo>
                  <a:pt x="536808" y="1827247"/>
                </a:lnTo>
                <a:cubicBezTo>
                  <a:pt x="538531" y="1808289"/>
                  <a:pt x="541978" y="1792776"/>
                  <a:pt x="545425" y="1775540"/>
                </a:cubicBezTo>
                <a:cubicBezTo>
                  <a:pt x="552319" y="1754857"/>
                  <a:pt x="559214" y="1732451"/>
                  <a:pt x="566108" y="1711768"/>
                </a:cubicBezTo>
                <a:cubicBezTo>
                  <a:pt x="573002" y="1689361"/>
                  <a:pt x="578174" y="1668678"/>
                  <a:pt x="585068" y="1646272"/>
                </a:cubicBezTo>
                <a:cubicBezTo>
                  <a:pt x="591962" y="1618695"/>
                  <a:pt x="595410" y="1592840"/>
                  <a:pt x="602304" y="1563540"/>
                </a:cubicBezTo>
                <a:lnTo>
                  <a:pt x="612645" y="1544580"/>
                </a:lnTo>
                <a:cubicBezTo>
                  <a:pt x="617815" y="1525622"/>
                  <a:pt x="619540" y="1508386"/>
                  <a:pt x="622987" y="1487703"/>
                </a:cubicBezTo>
                <a:cubicBezTo>
                  <a:pt x="636776" y="1465296"/>
                  <a:pt x="650564" y="1444613"/>
                  <a:pt x="664353" y="1422207"/>
                </a:cubicBezTo>
                <a:cubicBezTo>
                  <a:pt x="655734" y="1467020"/>
                  <a:pt x="647117" y="1510109"/>
                  <a:pt x="636776" y="1554922"/>
                </a:cubicBezTo>
                <a:cubicBezTo>
                  <a:pt x="633328" y="1596288"/>
                  <a:pt x="609198" y="1653167"/>
                  <a:pt x="616093" y="1665231"/>
                </a:cubicBezTo>
                <a:cubicBezTo>
                  <a:pt x="600579" y="1713491"/>
                  <a:pt x="586791" y="1760029"/>
                  <a:pt x="569555" y="1806564"/>
                </a:cubicBezTo>
                <a:lnTo>
                  <a:pt x="560348" y="1820885"/>
                </a:lnTo>
                <a:lnTo>
                  <a:pt x="556412" y="1842330"/>
                </a:lnTo>
                <a:cubicBezTo>
                  <a:pt x="554474" y="1853534"/>
                  <a:pt x="551458" y="1865168"/>
                  <a:pt x="543702" y="1878956"/>
                </a:cubicBezTo>
                <a:cubicBezTo>
                  <a:pt x="519572" y="1913428"/>
                  <a:pt x="507506" y="1947900"/>
                  <a:pt x="495442" y="1984094"/>
                </a:cubicBezTo>
                <a:cubicBezTo>
                  <a:pt x="488548" y="2001330"/>
                  <a:pt x="481653" y="2020290"/>
                  <a:pt x="473034" y="2039248"/>
                </a:cubicBezTo>
                <a:cubicBezTo>
                  <a:pt x="469587" y="2049590"/>
                  <a:pt x="464418" y="2058209"/>
                  <a:pt x="459246" y="2068550"/>
                </a:cubicBezTo>
                <a:cubicBezTo>
                  <a:pt x="454076" y="2078892"/>
                  <a:pt x="448904" y="2089233"/>
                  <a:pt x="442010" y="2099575"/>
                </a:cubicBezTo>
                <a:cubicBezTo>
                  <a:pt x="426499" y="2127152"/>
                  <a:pt x="410986" y="2156452"/>
                  <a:pt x="395474" y="2182306"/>
                </a:cubicBezTo>
                <a:lnTo>
                  <a:pt x="384460" y="2201965"/>
                </a:lnTo>
                <a:lnTo>
                  <a:pt x="366366" y="2175324"/>
                </a:lnTo>
                <a:lnTo>
                  <a:pt x="385983" y="2146987"/>
                </a:lnTo>
                <a:lnTo>
                  <a:pt x="392027" y="2139216"/>
                </a:lnTo>
                <a:lnTo>
                  <a:pt x="392890" y="2137010"/>
                </a:lnTo>
                <a:lnTo>
                  <a:pt x="385983" y="2146987"/>
                </a:lnTo>
                <a:lnTo>
                  <a:pt x="369405" y="2168302"/>
                </a:lnTo>
                <a:lnTo>
                  <a:pt x="365656" y="2174279"/>
                </a:lnTo>
                <a:lnTo>
                  <a:pt x="342348" y="2139962"/>
                </a:lnTo>
                <a:lnTo>
                  <a:pt x="353460" y="2118317"/>
                </a:lnTo>
                <a:cubicBezTo>
                  <a:pt x="364879" y="2093972"/>
                  <a:pt x="375651" y="2069411"/>
                  <a:pt x="386855" y="2044418"/>
                </a:cubicBezTo>
                <a:cubicBezTo>
                  <a:pt x="407538" y="1994435"/>
                  <a:pt x="429944" y="1944451"/>
                  <a:pt x="455799" y="1887573"/>
                </a:cubicBezTo>
                <a:cubicBezTo>
                  <a:pt x="458385" y="1872062"/>
                  <a:pt x="468726" y="1845777"/>
                  <a:pt x="476051" y="1823800"/>
                </a:cubicBezTo>
                <a:lnTo>
                  <a:pt x="482661" y="1798854"/>
                </a:lnTo>
                <a:lnTo>
                  <a:pt x="432378" y="1936237"/>
                </a:lnTo>
                <a:lnTo>
                  <a:pt x="336746" y="2131714"/>
                </a:lnTo>
                <a:lnTo>
                  <a:pt x="312848" y="2096527"/>
                </a:lnTo>
                <a:cubicBezTo>
                  <a:pt x="287820" y="2056304"/>
                  <a:pt x="263865" y="2014114"/>
                  <a:pt x="241698" y="1970494"/>
                </a:cubicBezTo>
                <a:cubicBezTo>
                  <a:pt x="197362" y="1881824"/>
                  <a:pt x="158749" y="1788864"/>
                  <a:pt x="130146" y="1695903"/>
                </a:cubicBezTo>
                <a:cubicBezTo>
                  <a:pt x="101542" y="1602944"/>
                  <a:pt x="80089" y="1511413"/>
                  <a:pt x="65788" y="1428464"/>
                </a:cubicBezTo>
                <a:cubicBezTo>
                  <a:pt x="62927" y="1407011"/>
                  <a:pt x="60067" y="1386989"/>
                  <a:pt x="57207" y="1366967"/>
                </a:cubicBezTo>
                <a:cubicBezTo>
                  <a:pt x="54346" y="1346944"/>
                  <a:pt x="51486" y="1328353"/>
                  <a:pt x="50057" y="1309760"/>
                </a:cubicBezTo>
                <a:cubicBezTo>
                  <a:pt x="48626" y="1291169"/>
                  <a:pt x="47196" y="1274007"/>
                  <a:pt x="44336" y="1256845"/>
                </a:cubicBezTo>
                <a:cubicBezTo>
                  <a:pt x="42905" y="1248264"/>
                  <a:pt x="42905" y="1239683"/>
                  <a:pt x="41476" y="1232532"/>
                </a:cubicBezTo>
                <a:cubicBezTo>
                  <a:pt x="41476" y="1223951"/>
                  <a:pt x="40045" y="1216801"/>
                  <a:pt x="40045" y="1209649"/>
                </a:cubicBezTo>
                <a:cubicBezTo>
                  <a:pt x="38615" y="1179616"/>
                  <a:pt x="35755" y="1153874"/>
                  <a:pt x="34324" y="1130991"/>
                </a:cubicBezTo>
                <a:cubicBezTo>
                  <a:pt x="32895" y="1109538"/>
                  <a:pt x="31464" y="1092376"/>
                  <a:pt x="30034" y="1079505"/>
                </a:cubicBezTo>
                <a:cubicBezTo>
                  <a:pt x="28603" y="1066635"/>
                  <a:pt x="26459" y="1059483"/>
                  <a:pt x="23599" y="1058411"/>
                </a:cubicBezTo>
                <a:cubicBezTo>
                  <a:pt x="20739" y="1057337"/>
                  <a:pt x="17162" y="1062343"/>
                  <a:pt x="12872" y="1073785"/>
                </a:cubicBezTo>
                <a:cubicBezTo>
                  <a:pt x="14302" y="1218230"/>
                  <a:pt x="30034" y="1371258"/>
                  <a:pt x="62927" y="1517134"/>
                </a:cubicBezTo>
                <a:cubicBezTo>
                  <a:pt x="95822" y="1663010"/>
                  <a:pt x="144447" y="1803166"/>
                  <a:pt x="200223" y="1927589"/>
                </a:cubicBezTo>
                <a:cubicBezTo>
                  <a:pt x="223105" y="1977645"/>
                  <a:pt x="260289" y="2047723"/>
                  <a:pt x="307485" y="2122091"/>
                </a:cubicBezTo>
                <a:lnTo>
                  <a:pt x="327552" y="2150508"/>
                </a:lnTo>
                <a:lnTo>
                  <a:pt x="326603" y="2152447"/>
                </a:lnTo>
                <a:lnTo>
                  <a:pt x="318895" y="2164633"/>
                </a:lnTo>
                <a:lnTo>
                  <a:pt x="289505" y="2123617"/>
                </a:lnTo>
                <a:cubicBezTo>
                  <a:pt x="244530" y="2051132"/>
                  <a:pt x="204457" y="1975881"/>
                  <a:pt x="169363" y="1898316"/>
                </a:cubicBezTo>
                <a:lnTo>
                  <a:pt x="133618" y="1809378"/>
                </a:lnTo>
                <a:lnTo>
                  <a:pt x="128715" y="1791725"/>
                </a:lnTo>
                <a:lnTo>
                  <a:pt x="118704" y="1760261"/>
                </a:lnTo>
                <a:cubicBezTo>
                  <a:pt x="111553" y="1740239"/>
                  <a:pt x="104403" y="1718786"/>
                  <a:pt x="97251" y="1698764"/>
                </a:cubicBezTo>
                <a:cubicBezTo>
                  <a:pt x="91530" y="1678741"/>
                  <a:pt x="85810" y="1657290"/>
                  <a:pt x="78660" y="1637267"/>
                </a:cubicBezTo>
                <a:lnTo>
                  <a:pt x="67167" y="1592343"/>
                </a:lnTo>
                <a:lnTo>
                  <a:pt x="42792" y="1477612"/>
                </a:lnTo>
                <a:lnTo>
                  <a:pt x="28603" y="1388420"/>
                </a:lnTo>
                <a:cubicBezTo>
                  <a:pt x="25743" y="1366967"/>
                  <a:pt x="22883" y="1346944"/>
                  <a:pt x="21453" y="1325493"/>
                </a:cubicBezTo>
                <a:cubicBezTo>
                  <a:pt x="20023" y="1304040"/>
                  <a:pt x="18593" y="1284017"/>
                  <a:pt x="17162" y="1262566"/>
                </a:cubicBezTo>
                <a:cubicBezTo>
                  <a:pt x="15733" y="1252554"/>
                  <a:pt x="15733" y="1242543"/>
                  <a:pt x="14302" y="1231102"/>
                </a:cubicBezTo>
                <a:cubicBezTo>
                  <a:pt x="14302" y="1221090"/>
                  <a:pt x="14302" y="1211080"/>
                  <a:pt x="12872" y="1199639"/>
                </a:cubicBezTo>
                <a:cubicBezTo>
                  <a:pt x="11442" y="1179616"/>
                  <a:pt x="11442" y="1158163"/>
                  <a:pt x="10012" y="1138141"/>
                </a:cubicBezTo>
                <a:cubicBezTo>
                  <a:pt x="8581" y="1057337"/>
                  <a:pt x="11799" y="978679"/>
                  <a:pt x="17520" y="903774"/>
                </a:cubicBezTo>
                <a:lnTo>
                  <a:pt x="38928" y="702431"/>
                </a:lnTo>
                <a:lnTo>
                  <a:pt x="38614" y="703374"/>
                </a:lnTo>
                <a:cubicBezTo>
                  <a:pt x="14302" y="824937"/>
                  <a:pt x="1430" y="945070"/>
                  <a:pt x="0" y="1063774"/>
                </a:cubicBezTo>
                <a:cubicBezTo>
                  <a:pt x="1430" y="816356"/>
                  <a:pt x="48626" y="563218"/>
                  <a:pt x="157318" y="321521"/>
                </a:cubicBezTo>
                <a:cubicBezTo>
                  <a:pt x="180200" y="271466"/>
                  <a:pt x="213093" y="192806"/>
                  <a:pt x="238836" y="142751"/>
                </a:cubicBezTo>
                <a:cubicBezTo>
                  <a:pt x="255283" y="110930"/>
                  <a:pt x="272981" y="79377"/>
                  <a:pt x="291886" y="48181"/>
                </a:cubicBezTo>
                <a:lnTo>
                  <a:pt x="323315" y="0"/>
                </a:lnTo>
                <a:close/>
                <a:moveTo>
                  <a:pt x="296223" y="73499"/>
                </a:moveTo>
                <a:lnTo>
                  <a:pt x="291993" y="74071"/>
                </a:lnTo>
                <a:lnTo>
                  <a:pt x="226502" y="184159"/>
                </a:lnTo>
                <a:cubicBezTo>
                  <a:pt x="170367" y="289320"/>
                  <a:pt x="123530" y="400649"/>
                  <a:pt x="87418" y="516895"/>
                </a:cubicBezTo>
                <a:lnTo>
                  <a:pt x="47497" y="671472"/>
                </a:lnTo>
                <a:lnTo>
                  <a:pt x="49876" y="664938"/>
                </a:lnTo>
                <a:cubicBezTo>
                  <a:pt x="52558" y="658324"/>
                  <a:pt x="55061" y="651888"/>
                  <a:pt x="58638" y="639016"/>
                </a:cubicBezTo>
                <a:cubicBezTo>
                  <a:pt x="82950" y="544626"/>
                  <a:pt x="117273" y="453095"/>
                  <a:pt x="153028" y="367286"/>
                </a:cubicBezTo>
                <a:cubicBezTo>
                  <a:pt x="188781" y="281476"/>
                  <a:pt x="230257" y="201387"/>
                  <a:pt x="268870" y="125588"/>
                </a:cubicBezTo>
                <a:cubicBezTo>
                  <a:pt x="266725" y="124516"/>
                  <a:pt x="291931" y="84829"/>
                  <a:pt x="296223" y="73499"/>
                </a:cubicBezTo>
                <a:close/>
                <a:moveTo>
                  <a:pt x="650562" y="1220547"/>
                </a:moveTo>
                <a:lnTo>
                  <a:pt x="639267" y="1247245"/>
                </a:lnTo>
                <a:lnTo>
                  <a:pt x="635051" y="1286045"/>
                </a:lnTo>
                <a:lnTo>
                  <a:pt x="629613" y="1267919"/>
                </a:lnTo>
                <a:lnTo>
                  <a:pt x="627625" y="1270478"/>
                </a:lnTo>
                <a:lnTo>
                  <a:pt x="633328" y="1289492"/>
                </a:lnTo>
                <a:cubicBezTo>
                  <a:pt x="631604" y="1298109"/>
                  <a:pt x="631604" y="1306728"/>
                  <a:pt x="629881" y="1317070"/>
                </a:cubicBezTo>
                <a:cubicBezTo>
                  <a:pt x="633328" y="1322239"/>
                  <a:pt x="635051" y="1330858"/>
                  <a:pt x="636776" y="1339475"/>
                </a:cubicBezTo>
                <a:lnTo>
                  <a:pt x="642119" y="1339178"/>
                </a:lnTo>
                <a:lnTo>
                  <a:pt x="638498" y="1327409"/>
                </a:lnTo>
                <a:cubicBezTo>
                  <a:pt x="640221" y="1317068"/>
                  <a:pt x="640221" y="1308451"/>
                  <a:pt x="641945" y="1299832"/>
                </a:cubicBezTo>
                <a:cubicBezTo>
                  <a:pt x="645393" y="1275702"/>
                  <a:pt x="647115" y="1248125"/>
                  <a:pt x="650562" y="1220547"/>
                </a:cubicBezTo>
                <a:close/>
                <a:moveTo>
                  <a:pt x="724677" y="1294662"/>
                </a:moveTo>
                <a:cubicBezTo>
                  <a:pt x="721230" y="1301556"/>
                  <a:pt x="717783" y="1306728"/>
                  <a:pt x="714336" y="1317070"/>
                </a:cubicBezTo>
                <a:lnTo>
                  <a:pt x="711965" y="1364036"/>
                </a:lnTo>
                <a:cubicBezTo>
                  <a:pt x="711752" y="1377394"/>
                  <a:pt x="711752" y="1390321"/>
                  <a:pt x="710889" y="1408418"/>
                </a:cubicBezTo>
                <a:lnTo>
                  <a:pt x="693653" y="1461454"/>
                </a:lnTo>
                <a:lnTo>
                  <a:pt x="693653" y="1467512"/>
                </a:lnTo>
                <a:lnTo>
                  <a:pt x="714336" y="1408418"/>
                </a:lnTo>
                <a:cubicBezTo>
                  <a:pt x="716060" y="1372222"/>
                  <a:pt x="714336" y="1356711"/>
                  <a:pt x="717783" y="1317068"/>
                </a:cubicBezTo>
                <a:lnTo>
                  <a:pt x="725819" y="1299658"/>
                </a:lnTo>
                <a:lnTo>
                  <a:pt x="724677" y="1294662"/>
                </a:lnTo>
                <a:close/>
                <a:moveTo>
                  <a:pt x="709164" y="1311898"/>
                </a:moveTo>
                <a:lnTo>
                  <a:pt x="689093" y="1395525"/>
                </a:lnTo>
                <a:lnTo>
                  <a:pt x="689095" y="1395525"/>
                </a:lnTo>
                <a:lnTo>
                  <a:pt x="709166" y="1311900"/>
                </a:lnTo>
                <a:lnTo>
                  <a:pt x="709164" y="1311898"/>
                </a:lnTo>
                <a:close/>
                <a:moveTo>
                  <a:pt x="459716" y="1965619"/>
                </a:moveTo>
                <a:lnTo>
                  <a:pt x="417880" y="2039248"/>
                </a:lnTo>
                <a:lnTo>
                  <a:pt x="417111" y="2041018"/>
                </a:lnTo>
                <a:lnTo>
                  <a:pt x="459246" y="1966858"/>
                </a:lnTo>
                <a:lnTo>
                  <a:pt x="459716" y="1965619"/>
                </a:lnTo>
                <a:close/>
                <a:moveTo>
                  <a:pt x="687526" y="1544122"/>
                </a:moveTo>
                <a:lnTo>
                  <a:pt x="686907" y="1547171"/>
                </a:lnTo>
                <a:lnTo>
                  <a:pt x="691928" y="1553199"/>
                </a:lnTo>
                <a:cubicBezTo>
                  <a:pt x="697100" y="1558371"/>
                  <a:pt x="702270" y="1565265"/>
                  <a:pt x="707441" y="1570435"/>
                </a:cubicBezTo>
                <a:cubicBezTo>
                  <a:pt x="710889" y="1566988"/>
                  <a:pt x="714336" y="1563540"/>
                  <a:pt x="717783" y="1563540"/>
                </a:cubicBezTo>
                <a:lnTo>
                  <a:pt x="718043" y="1562218"/>
                </a:lnTo>
                <a:lnTo>
                  <a:pt x="710889" y="1566988"/>
                </a:lnTo>
                <a:cubicBezTo>
                  <a:pt x="703994" y="1563540"/>
                  <a:pt x="698824" y="1556646"/>
                  <a:pt x="693653" y="1551475"/>
                </a:cubicBezTo>
                <a:lnTo>
                  <a:pt x="687526" y="15441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grpSp>
        <p:nvGrpSpPr>
          <p:cNvPr id="192" name="Groupe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orme libre : Form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grpSp>
          <p:nvGrpSpPr>
            <p:cNvPr id="182" name="Groupe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orme libre : Form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184" name="Forme libre : Form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185" name="Forme libre : Form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186" name="Forme libre : Form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187" name="Forme libre : Form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188" name="Forme libre : Form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189" name="Forme libre : Form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190" name="Forme libre : Form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191" name="Forme libre : Form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fr-FR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e de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Titre quadrant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Titre quadrant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Titre quadrant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Titre quadrant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rtlCol="0" anchor="ctr"/>
          <a:lstStyle>
            <a:lvl1pPr algn="ctr">
              <a:defRPr lang="en-ZA" sz="900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svg"/><Relationship Id="rId5" Type="http://schemas.openxmlformats.org/officeDocument/2006/relationships/image" Target="../media/image21.png"/><Relationship Id="rId4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13.png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5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3.svg"/><Relationship Id="rId11" Type="http://schemas.openxmlformats.org/officeDocument/2006/relationships/image" Target="../media/image57.svg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51.svg"/><Relationship Id="rId9" Type="http://schemas.openxmlformats.org/officeDocument/2006/relationships/image" Target="../media/image5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2.svg"/><Relationship Id="rId5" Type="http://schemas.openxmlformats.org/officeDocument/2006/relationships/image" Target="../media/image4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fr-FR/article/edit-a-presentation-ff353d37-742a-4aa8-8bdd-6b1f488127a2?ui=fr-FR&amp;rs=fr-FR&amp;ad=FR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svg"/><Relationship Id="rId5" Type="http://schemas.openxmlformats.org/officeDocument/2006/relationships/image" Target="../media/image13.pn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svg"/><Relationship Id="rId5" Type="http://schemas.openxmlformats.org/officeDocument/2006/relationships/image" Target="../media/image13.png"/><Relationship Id="rId10" Type="http://schemas.openxmlformats.org/officeDocument/2006/relationships/image" Target="../media/image28.svg"/><Relationship Id="rId4" Type="http://schemas.openxmlformats.org/officeDocument/2006/relationships/image" Target="../media/image24.sv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8631" y="2488223"/>
            <a:ext cx="3761618" cy="2724202"/>
          </a:xfrm>
        </p:spPr>
        <p:txBody>
          <a:bodyPr rtlCol="0"/>
          <a:lstStyle/>
          <a:p>
            <a:pPr rtl="0">
              <a:lnSpc>
                <a:spcPts val="4500"/>
              </a:lnSpc>
            </a:pPr>
            <a:r>
              <a:rPr lang="fr-FR" dirty="0"/>
              <a:t>Titre de la PAGE DE GARDE DE LA PRÉSENTATION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08631" y="5428423"/>
            <a:ext cx="3761618" cy="1048939"/>
          </a:xfrm>
        </p:spPr>
        <p:txBody>
          <a:bodyPr rtlCol="0"/>
          <a:lstStyle/>
          <a:p>
            <a:pPr rtl="0"/>
            <a:r>
              <a:rPr lang="fr-FR" dirty="0"/>
              <a:t>LOREM </a:t>
            </a:r>
            <a:r>
              <a:rPr lang="fr-FR" noProof="1"/>
              <a:t>IPSUM DOLOR SIT AMET, CONSECTETUR ADIPISCING ELIT.</a:t>
            </a:r>
          </a:p>
          <a:p>
            <a:pPr rtl="0"/>
            <a:endParaRPr lang="fr-FR" dirty="0"/>
          </a:p>
        </p:txBody>
      </p:sp>
      <p:pic>
        <p:nvPicPr>
          <p:cNvPr id="6" name="Espace réservé d’image 5" descr="Personne debout devant un bâtiment">
            <a:extLst>
              <a:ext uri="{FF2B5EF4-FFF2-40B4-BE49-F238E27FC236}">
                <a16:creationId xmlns:a16="http://schemas.microsoft.com/office/drawing/2014/main" id="{178A0520-36DB-4CF2-AE3A-5DFDAF9E6B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Ovale 6" descr="Arrière-plan logo">
            <a:extLst>
              <a:ext uri="{FF2B5EF4-FFF2-40B4-BE49-F238E27FC236}">
                <a16:creationId xmlns:a16="http://schemas.microsoft.com/office/drawing/2014/main" id="{DAE98AA7-EEC8-4349-B75F-8C7B0A80C3F3}"/>
              </a:ext>
            </a:extLst>
          </p:cNvPr>
          <p:cNvSpPr/>
          <p:nvPr/>
        </p:nvSpPr>
        <p:spPr>
          <a:xfrm>
            <a:off x="331094" y="2213600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pic>
        <p:nvPicPr>
          <p:cNvPr id="8" name="Image 7" descr="Logo Contoso">
            <a:extLst>
              <a:ext uri="{FF2B5EF4-FFF2-40B4-BE49-F238E27FC236}">
                <a16:creationId xmlns:a16="http://schemas.microsoft.com/office/drawing/2014/main" id="{22DBFF0F-E136-4EB5-B08B-C268FE59C75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852" y="3047999"/>
            <a:ext cx="1728108" cy="66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d’image 20" descr="Enseignant">
            <a:extLst>
              <a:ext uri="{FF2B5EF4-FFF2-40B4-BE49-F238E27FC236}">
                <a16:creationId xmlns:a16="http://schemas.microsoft.com/office/drawing/2014/main" id="{29F61CCC-B375-46FD-AC69-F11C1EB5757F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3115166" y="2800087"/>
            <a:ext cx="683971" cy="683971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C623989-3B52-4E3D-A635-D939C417B6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fr-FR" dirty="0"/>
              <a:t>Recherche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3B7F5F9-AC4C-4CA4-ABAB-271F6B44A0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pic>
        <p:nvPicPr>
          <p:cNvPr id="23" name="Espace réservé d’image 22" descr="Groupe">
            <a:extLst>
              <a:ext uri="{FF2B5EF4-FFF2-40B4-BE49-F238E27FC236}">
                <a16:creationId xmlns:a16="http://schemas.microsoft.com/office/drawing/2014/main" id="{E25DFC4C-7C37-49B1-B6A5-9145D8251251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5595299" y="2641371"/>
            <a:ext cx="1001403" cy="1001403"/>
          </a:xfrm>
        </p:spPr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1FE4ACF-78F8-4143-A8FF-BB1CAF035F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fr-FR" dirty="0"/>
              <a:t>Finances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71739BB-184A-4F2F-A194-E2AC5447261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pic>
        <p:nvPicPr>
          <p:cNvPr id="25" name="Espace réservé d’image 24" descr="Répéter">
            <a:extLst>
              <a:ext uri="{FF2B5EF4-FFF2-40B4-BE49-F238E27FC236}">
                <a16:creationId xmlns:a16="http://schemas.microsoft.com/office/drawing/2014/main" id="{A959DDB7-1BF9-4963-9901-AE8A8DFB830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8392864" y="2800087"/>
            <a:ext cx="683971" cy="683971"/>
          </a:xfrm>
        </p:spPr>
      </p:pic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F1C8737-2F2E-4041-B588-265FBBB0817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fr-FR" dirty="0"/>
              <a:t>Investir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76E85709-7A8D-448D-80D2-31C8C1E22A7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211B054-7855-4114-9BCE-0130BF9C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Modèle d’entreprise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50427C7-A041-4B55-8D81-9FEBA952ACF5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29710F-626E-47E6-9916-873AC71C7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096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: Forme 11" descr="élément décoratif">
            <a:extLst>
              <a:ext uri="{FF2B5EF4-FFF2-40B4-BE49-F238E27FC236}">
                <a16:creationId xmlns:a16="http://schemas.microsoft.com/office/drawing/2014/main" id="{F17CA28B-0AA7-44A3-A590-F3BC78D90D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>
          <a:xfrm>
            <a:off x="436314" y="2033289"/>
            <a:ext cx="959312" cy="946657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dirty="0"/>
          </a:p>
        </p:txBody>
      </p:sp>
      <p:sp>
        <p:nvSpPr>
          <p:cNvPr id="13" name="Forme libre : Forme 12" descr="élément décoratif">
            <a:extLst>
              <a:ext uri="{FF2B5EF4-FFF2-40B4-BE49-F238E27FC236}">
                <a16:creationId xmlns:a16="http://schemas.microsoft.com/office/drawing/2014/main" id="{2E4FAF5A-0F31-4306-84A7-9FB1C0410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>
          <a:xfrm>
            <a:off x="5727821" y="2033289"/>
            <a:ext cx="931694" cy="946657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3E44A62-8E09-4084-9A7E-FFC8FD968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1 Md €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D119B4-7FE5-43DD-81FB-DA75B8EA4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lvl="1" rtl="0"/>
            <a:r>
              <a:rPr lang="fr-FR" noProof="1"/>
              <a:t>Etiam aliquet eu mi quis lacinia. Ut fermentum a magna ut eleifend. Integer convallis suscipit ante eu varius. </a:t>
            </a:r>
          </a:p>
          <a:p>
            <a:pPr lvl="1" rtl="0"/>
            <a:r>
              <a:rPr lang="fr-FR" noProof="1"/>
              <a:t>Morbi a purus dolor. Suspendisse sit amet ipsum finibus justo viverra blandit.</a:t>
            </a:r>
          </a:p>
          <a:p>
            <a:pPr rtl="0"/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EC3A6E4-FBBE-4F2E-8B22-4CACF85BE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fr-FR" dirty="0"/>
              <a:t>2 Mds €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071564-A5F6-4B9F-B28F-E281F154CB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ut congue quis tortor eget sodales. Nulla a erat eget nunc hendrerit ultrices eu nec nulla. </a:t>
            </a:r>
          </a:p>
          <a:p>
            <a:pPr lvl="1" rtl="0"/>
            <a:r>
              <a:rPr lang="fr-FR" noProof="1"/>
              <a:t>Donec viverra leo aliquet, auctor quam id, convallis orci.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Opportunité de marché - Option 1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0F02D4E5-96A4-43A6-915C-A5DC22FEA1F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</a:p>
          <a:p>
            <a:pPr rtl="0"/>
            <a:endParaRPr lang="fr-FR" dirty="0"/>
          </a:p>
        </p:txBody>
      </p:sp>
      <p:pic>
        <p:nvPicPr>
          <p:cNvPr id="70" name="Espace réservé d’image 24" descr="Cible">
            <a:extLst>
              <a:ext uri="{FF2B5EF4-FFF2-40B4-BE49-F238E27FC236}">
                <a16:creationId xmlns:a16="http://schemas.microsoft.com/office/drawing/2014/main" id="{120A52C2-7C0E-004B-8329-E4E37C6AE1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5791" b="5791"/>
          <a:stretch>
            <a:fillRect/>
          </a:stretch>
        </p:blipFill>
        <p:spPr bwMode="gray">
          <a:xfrm>
            <a:off x="612446" y="2259202"/>
            <a:ext cx="576765" cy="509964"/>
          </a:xfrm>
          <a:prstGeom prst="rect">
            <a:avLst/>
          </a:prstGeom>
        </p:spPr>
      </p:pic>
      <p:pic>
        <p:nvPicPr>
          <p:cNvPr id="71" name="Espace réservé d’image 26" descr="Conférencier">
            <a:extLst>
              <a:ext uri="{FF2B5EF4-FFF2-40B4-BE49-F238E27FC236}">
                <a16:creationId xmlns:a16="http://schemas.microsoft.com/office/drawing/2014/main" id="{183C32CC-2A28-074C-AEE5-C5B38EA348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t="-13136" b="-12288"/>
          <a:stretch/>
        </p:blipFill>
        <p:spPr bwMode="gray">
          <a:xfrm>
            <a:off x="5905285" y="2152485"/>
            <a:ext cx="576765" cy="723399"/>
          </a:xfrm>
          <a:prstGeom prst="rect">
            <a:avLst/>
          </a:prstGeom>
        </p:spPr>
      </p:pic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96E20BBA-1DCF-4A24-9711-721D9BA302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smtClean="0"/>
              <a:pPr algn="ctr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941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/>
        <p:txBody>
          <a:bodyPr rtlCol="0"/>
          <a:lstStyle/>
          <a:p>
            <a:pPr rtl="0"/>
            <a:r>
              <a:rPr lang="fr-FR" dirty="0"/>
              <a:t>Liberté de création</a:t>
            </a:r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/>
        <p:txBody>
          <a:bodyPr rtlCol="0"/>
          <a:lstStyle/>
          <a:p>
            <a:pPr rtl="0"/>
            <a:r>
              <a:rPr lang="fr-FR" dirty="0"/>
              <a:t>Faible concurrence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 rtlCol="0"/>
          <a:lstStyle/>
          <a:p>
            <a:pPr rtl="0"/>
            <a:r>
              <a:rPr lang="fr-FR" dirty="0"/>
              <a:t>Opportunité de créer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/>
        <p:txBody>
          <a:bodyPr rtlCol="0"/>
          <a:lstStyle/>
          <a:p>
            <a:pPr rtl="0"/>
            <a:r>
              <a:rPr lang="fr-FR" dirty="0"/>
              <a:t>3 Mds €</a:t>
            </a:r>
          </a:p>
        </p:txBody>
      </p:sp>
      <p:sp>
        <p:nvSpPr>
          <p:cNvPr id="24" name="Espace réservé du contenu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sz="half" idx="2"/>
          </p:nvPr>
        </p:nvSpPr>
        <p:spPr bwMode="gray"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/>
        <p:txBody>
          <a:bodyPr rtlCol="0"/>
          <a:lstStyle/>
          <a:p>
            <a:pPr rtl="0"/>
            <a:r>
              <a:rPr lang="fr-FR" dirty="0"/>
              <a:t>2 Mds €</a:t>
            </a:r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 bwMode="gray"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A326F89-BEF6-4EB6-94DD-7B443FAADD1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/>
        <p:txBody>
          <a:bodyPr rtlCol="0"/>
          <a:lstStyle/>
          <a:p>
            <a:pPr rtl="0"/>
            <a:r>
              <a:rPr lang="fr-FR" dirty="0"/>
              <a:t>1 Md €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DFB89F-B673-46A9-9582-849B9C73C01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</p:txBody>
      </p:sp>
      <p:sp>
        <p:nvSpPr>
          <p:cNvPr id="23" name="Titr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Opportunité de marché - Option 2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fr-FR" dirty="0" err="1"/>
              <a:t>Integer</a:t>
            </a:r>
            <a:r>
              <a:rPr lang="fr-FR" dirty="0"/>
              <a:t> </a:t>
            </a:r>
            <a:r>
              <a:rPr lang="fr-FR" dirty="0" err="1"/>
              <a:t>convallis</a:t>
            </a:r>
            <a:r>
              <a:rPr lang="fr-FR" dirty="0"/>
              <a:t> </a:t>
            </a:r>
            <a:r>
              <a:rPr lang="fr-FR" dirty="0" err="1"/>
              <a:t>suscipit</a:t>
            </a:r>
            <a:r>
              <a:rPr lang="fr-FR" dirty="0"/>
              <a:t> ante eu </a:t>
            </a:r>
            <a:r>
              <a:rPr lang="fr-FR" dirty="0" err="1"/>
              <a:t>varius</a:t>
            </a:r>
            <a:r>
              <a:rPr lang="fr-FR" dirty="0"/>
              <a:t>. </a:t>
            </a:r>
            <a:r>
              <a:rPr lang="fr-FR" dirty="0" err="1"/>
              <a:t>Morbi</a:t>
            </a:r>
            <a:r>
              <a:rPr lang="fr-FR" dirty="0"/>
              <a:t> a </a:t>
            </a:r>
            <a:r>
              <a:rPr lang="fr-FR" dirty="0" err="1"/>
              <a:t>purus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. 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C5ADA44E-F9BC-4E0D-B323-27D643553A97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smtClean="0"/>
              <a:pPr algn="ctr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 rtlCol="0"/>
          <a:lstStyle/>
          <a:p>
            <a:pPr rtl="0"/>
            <a:r>
              <a:rPr lang="fr-FR" dirty="0"/>
              <a:t>Concurrence - Option 1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E6F3DC0-5F30-4986-B8AE-2B5D7CE3D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33100"/>
            <a:ext cx="4860000" cy="360000"/>
          </a:xfrm>
        </p:spPr>
        <p:txBody>
          <a:bodyPr rtlCol="0"/>
          <a:lstStyle/>
          <a:p>
            <a:pPr rtl="0"/>
            <a:r>
              <a:rPr lang="fr-FR" dirty="0" err="1"/>
              <a:t>Contoso</a:t>
            </a:r>
            <a:r>
              <a:rPr lang="fr-FR" dirty="0"/>
              <a:t> Pharmaceuticals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D964BC-35A3-4E70-94B0-3FF95E131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765100"/>
            <a:ext cx="4860000" cy="2413569"/>
          </a:xfrm>
        </p:spPr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r>
              <a:rPr lang="fr-FR" noProof="1"/>
              <a:t>Nulla a erat eget nunc hendrerit ultrices eu nec nulla. Donec viverra leo aliquet, auctor quam id, convallis orci. </a:t>
            </a:r>
          </a:p>
          <a:p>
            <a:pPr lvl="1" rtl="0"/>
            <a:r>
              <a:rPr lang="fr-FR" noProof="1"/>
              <a:t>Sed in molestie est. Cras ornare turpis at ligula posuere, sit amet accumsan neque lobortis.</a:t>
            </a:r>
          </a:p>
          <a:p>
            <a:pPr lvl="1" rtl="0"/>
            <a:r>
              <a:rPr lang="fr-FR" noProof="1"/>
              <a:t>Maecenas mattis risus ligula, sed ullamcorper nunc efficitur sed.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306B281-9CD0-4712-BC2A-46D16F97EB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15235" y="2333625"/>
            <a:ext cx="4860000" cy="358775"/>
          </a:xfrm>
        </p:spPr>
        <p:txBody>
          <a:bodyPr rtlCol="0"/>
          <a:lstStyle/>
          <a:p>
            <a:pPr rtl="0"/>
            <a:r>
              <a:rPr lang="fr-FR" dirty="0"/>
              <a:t>Concurrence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4A5DB88-69E3-46D5-A161-0AAEFD20F5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15235" y="2765424"/>
            <a:ext cx="4860000" cy="2412000"/>
          </a:xfrm>
        </p:spPr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r>
              <a:rPr lang="fr-FR" noProof="1"/>
              <a:t>Nulla a erat eget nunc hendrerit ultrices eu nec nulla. Donec viverra leo aliquet, auctor quam id, convallis orci. </a:t>
            </a:r>
          </a:p>
          <a:p>
            <a:pPr lvl="1" rtl="0"/>
            <a:r>
              <a:rPr lang="fr-FR" noProof="1"/>
              <a:t>Sed in molestie est. Cras ornare turpis at ligula posuere, sit amet accumsan neque lobortis.</a:t>
            </a:r>
          </a:p>
          <a:p>
            <a:pPr lvl="1" rtl="0"/>
            <a:r>
              <a:rPr lang="fr-FR" noProof="1"/>
              <a:t>Maecenas mattis risus ligula, sed ullamcorper nunc efficitur sed.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4051189A-387F-4321-8065-73672D65899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smtClean="0"/>
              <a:pPr algn="ctr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586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 rtlCol="0"/>
          <a:lstStyle/>
          <a:p>
            <a:pPr rtl="0"/>
            <a:r>
              <a:rPr lang="fr-FR" dirty="0"/>
              <a:t>Concurrence - Option 2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fr-FR" dirty="0"/>
              <a:t>Avantage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fr-FR" dirty="0"/>
              <a:t>Désavantage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50187FCC-C985-4E22-87B0-249CE8F023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fr-FR" dirty="0"/>
              <a:t>Coûteux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FF4D0530-8F08-463A-A616-6F86742231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fr-FR" dirty="0"/>
              <a:t>Abordable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750F3EB-2A4C-4CE3-B6EB-D382233EC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05" y="1739080"/>
            <a:ext cx="2121590" cy="6462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C96513E-DCDA-415F-9EB1-582688BD0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550" y="4590410"/>
            <a:ext cx="2127686" cy="64623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D681EF7-3DA2-4CA5-AE25-A2B35BC33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857" y="4142764"/>
            <a:ext cx="2127686" cy="64623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4148509-495D-4F33-8410-C9B4582D5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974" y="4135473"/>
            <a:ext cx="2158170" cy="64623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2682884-81CF-4B60-9E35-E2598C937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5385" y="4634914"/>
            <a:ext cx="2133783" cy="646232"/>
          </a:xfrm>
          <a:prstGeom prst="rect">
            <a:avLst/>
          </a:prstGeom>
        </p:spPr>
      </p:pic>
      <p:sp>
        <p:nvSpPr>
          <p:cNvPr id="18" name="Zone de texte 17">
            <a:extLst>
              <a:ext uri="{FF2B5EF4-FFF2-40B4-BE49-F238E27FC236}">
                <a16:creationId xmlns:a16="http://schemas.microsoft.com/office/drawing/2014/main" id="{CCFDEBD8-C7BD-4668-A438-9A4432147573}"/>
              </a:ext>
            </a:extLst>
          </p:cNvPr>
          <p:cNvSpPr txBox="1"/>
          <p:nvPr/>
        </p:nvSpPr>
        <p:spPr>
          <a:xfrm>
            <a:off x="7981393" y="1805340"/>
            <a:ext cx="1577974" cy="513712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 algn="ctr" rtl="0">
              <a:lnSpc>
                <a:spcPts val="1400"/>
              </a:lnSpc>
            </a:pPr>
            <a:r>
              <a:rPr lang="fr-FR" sz="3200" b="1" spc="-150" dirty="0" err="1">
                <a:solidFill>
                  <a:schemeClr val="accent1"/>
                </a:solidFill>
              </a:rPr>
              <a:t>Contoso</a:t>
            </a:r>
            <a:r>
              <a:rPr lang="fr-FR" sz="3200" b="1" spc="-15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fr-FR" sz="3200" b="1" spc="-15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fr-FR" sz="1500" b="0" spc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Pharmaceuticals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023D01B-0901-4239-9959-1C652FD207C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smtClean="0"/>
              <a:pPr algn="ctr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AD5B11C5-EB75-4884-ADDC-73EA04FE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sz="2400" b="1" dirty="0"/>
              <a:t>Phase 1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Mois, Année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444DFB7-7E28-41B4-9BF9-BE436E0FC9E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lvl="1" rtl="0"/>
            <a:r>
              <a:rPr lang="fr-FR" noProof="1"/>
              <a:t>Etiam aliquet eu mi quis lacinia. Ut fermentum a magna ut eleifend. Integer convallis suscipit ante eu varius. </a:t>
            </a:r>
          </a:p>
          <a:p>
            <a:pPr rtl="0"/>
            <a:endParaRPr lang="fr-FR" dirty="0"/>
          </a:p>
          <a:p>
            <a:pPr rtl="0"/>
            <a:endParaRPr lang="fr-FR" dirty="0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C1931C4D-A892-4FF3-8E0D-09189255CCF9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 rtlCol="0"/>
          <a:lstStyle/>
          <a:p>
            <a:pPr rtl="0"/>
            <a:r>
              <a:rPr lang="fr-FR" sz="2400" b="1" dirty="0"/>
              <a:t>Phase 2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Mois, Année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F1F20C0-022B-4E7D-BF64-E9B2AFE01D1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lvl="1" rtl="0"/>
            <a:r>
              <a:rPr lang="fr-FR" noProof="1"/>
              <a:t>Etiam aliquet eu mi quis lacinia. Ut fermentum a magna ut eleifend. Integer convallis suscipit ante eu varius. </a:t>
            </a:r>
          </a:p>
          <a:p>
            <a:pPr rtl="0"/>
            <a:endParaRPr lang="fr-FR" dirty="0"/>
          </a:p>
          <a:p>
            <a:pPr rtl="0"/>
            <a:endParaRPr lang="fr-FR" dirty="0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09A5516D-8C31-4428-AF93-D3D26BBCBCDF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 rtlCol="0"/>
          <a:lstStyle/>
          <a:p>
            <a:pPr rtl="0"/>
            <a:r>
              <a:rPr lang="fr-FR" sz="2400" b="1" dirty="0"/>
              <a:t>Phase 3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Mois, Année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9356C085-A0B2-4CAD-B8CD-22F8E31F72C7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lvl="1" rtl="0"/>
            <a:r>
              <a:rPr lang="fr-FR" noProof="1"/>
              <a:t>Etiam aliquet eu mi quis lacinia. Ut fermentum a magna ut eleifend. Integer convallis suscipit ante eu varius. </a:t>
            </a:r>
          </a:p>
          <a:p>
            <a:pPr rtl="0"/>
            <a:endParaRPr lang="fr-FR" dirty="0"/>
          </a:p>
          <a:p>
            <a:pPr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7A3196A-A76D-47F1-A8FB-7438D050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Stratégie de croissance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06F0AC6A-5FB2-4428-B693-24FC5DD0F20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BBB1AB1-BCAC-49C5-AF28-BBDC68699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fr-FR" dirty="0"/>
              <a:t>Nos prévisions d’évolution</a:t>
            </a:r>
          </a:p>
        </p:txBody>
      </p:sp>
    </p:spTree>
    <p:extLst>
      <p:ext uri="{BB962C8B-B14F-4D97-AF65-F5344CB8AC3E}">
        <p14:creationId xmlns:p14="http://schemas.microsoft.com/office/powerpoint/2010/main" val="160138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Évolution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720371-38D5-4950-B57F-5F0F0D621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988C60-F053-401A-BD16-8A23AFE7A8E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9775" y="1008063"/>
            <a:ext cx="10144125" cy="252412"/>
          </a:xfrm>
        </p:spPr>
        <p:txBody>
          <a:bodyPr rtlCol="0"/>
          <a:lstStyle/>
          <a:p>
            <a:pPr marL="0" indent="0" rtl="0">
              <a:buNone/>
            </a:pPr>
            <a:r>
              <a:rPr lang="fr-FR" dirty="0"/>
              <a:t>Le succès en prévisions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A16F58-BB49-40F1-AE0B-C3A394D46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251228"/>
              </p:ext>
            </p:extLst>
          </p:nvPr>
        </p:nvGraphicFramePr>
        <p:xfrm>
          <a:off x="409775" y="1818756"/>
          <a:ext cx="5876725" cy="447744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175345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175345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175345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175345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175345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01864">
                <a:tc>
                  <a:txBody>
                    <a:bodyPr/>
                    <a:lstStyle/>
                    <a:p>
                      <a:pPr rtl="0"/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b="0" dirty="0">
                          <a:solidFill>
                            <a:schemeClr val="bg1"/>
                          </a:solidFill>
                          <a:latin typeface="+mj-lt"/>
                        </a:rPr>
                        <a:t>Fournisseurs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b="0" dirty="0">
                          <a:solidFill>
                            <a:schemeClr val="bg1"/>
                          </a:solidFill>
                          <a:latin typeface="+mj-lt"/>
                        </a:rPr>
                        <a:t>Utilisateurs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b="0" noProof="0" dirty="0">
                          <a:solidFill>
                            <a:schemeClr val="bg1"/>
                          </a:solidFill>
                          <a:latin typeface="+mj-lt"/>
                        </a:rPr>
                        <a:t>Chiffre d’affaires </a:t>
                      </a:r>
                      <a:r>
                        <a:rPr lang="fr-FR" sz="1400" b="0" dirty="0">
                          <a:solidFill>
                            <a:schemeClr val="bg1"/>
                          </a:solidFill>
                          <a:latin typeface="+mj-lt"/>
                        </a:rPr>
                        <a:t>brut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b="0" dirty="0">
                          <a:solidFill>
                            <a:schemeClr val="bg1"/>
                          </a:solidFill>
                          <a:latin typeface="+mj-lt"/>
                        </a:rPr>
                        <a:t>Chiffre d’affaires de l’entreprise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fr-F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0 €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0 €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fr-F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6 750 €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1 013 €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fr-F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33 750 €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5 063 €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fr-F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135 000 €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20 250 €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fr-F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270 000 €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-F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40 500 €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graphicFrame>
        <p:nvGraphicFramePr>
          <p:cNvPr id="8" name="Graphique 7" title="Chiffre d’affaires brut - Espace réservé - Graphique">
            <a:extLst>
              <a:ext uri="{FF2B5EF4-FFF2-40B4-BE49-F238E27FC236}">
                <a16:creationId xmlns:a16="http://schemas.microsoft.com/office/drawing/2014/main" id="{115E6E8A-D4D1-4872-95EA-6EC395A644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1707669"/>
              </p:ext>
            </p:extLst>
          </p:nvPr>
        </p:nvGraphicFramePr>
        <p:xfrm>
          <a:off x="6603999" y="1728001"/>
          <a:ext cx="40751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4769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54B5BD8-098C-49CB-83F5-66A9857795C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fr-FR" dirty="0"/>
              <a:t>20AA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C0153D4-6BE1-4775-8DB0-AF6F6B6305E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fr-FR" dirty="0"/>
              <a:t>AOÛ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592477C-106F-4ACF-9F87-CCEB47554D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fr-FR" dirty="0"/>
              <a:t>SEPT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CDD0026-6F51-4C7F-A56C-F65493E9FEA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fr-FR" dirty="0"/>
              <a:t>OCT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F9CDDE1-0ECF-443E-A45E-D79B9EDB4FA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/>
          <a:lstStyle/>
          <a:p>
            <a:pPr rtl="0"/>
            <a:r>
              <a:rPr lang="fr-FR" dirty="0"/>
              <a:t>NOV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2C7F497-AF01-4BD2-9DA6-8E87BE2CE4B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 rtlCol="0"/>
          <a:lstStyle/>
          <a:p>
            <a:pPr rtl="0"/>
            <a:r>
              <a:rPr lang="fr-FR" dirty="0"/>
              <a:t>20AA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2E1AF48A-4DD0-4ACA-BADE-96E2296C2A8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/>
          <a:lstStyle/>
          <a:p>
            <a:pPr rtl="0"/>
            <a:r>
              <a:rPr lang="fr-FR" dirty="0"/>
              <a:t>DÉC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E9541D6D-5806-4579-B106-3AC7E947B81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tlCol="0"/>
          <a:lstStyle/>
          <a:p>
            <a:pPr rtl="0"/>
            <a:r>
              <a:rPr lang="fr-FR" dirty="0"/>
              <a:t>JAN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3FE5250A-E0C5-450F-B324-8B214D45C0C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 rtlCol="0"/>
          <a:lstStyle/>
          <a:p>
            <a:pPr rtl="0"/>
            <a:r>
              <a:rPr lang="fr-FR" dirty="0"/>
              <a:t>FÉV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5F24C43-5229-4A8D-8830-3519775B484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 rtlCol="0"/>
          <a:lstStyle/>
          <a:p>
            <a:pPr rtl="0"/>
            <a:r>
              <a:rPr lang="fr-FR" dirty="0"/>
              <a:t>MAI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3517CC3B-3BE8-4544-BD85-3D7E95006AE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 rtlCol="0"/>
          <a:lstStyle/>
          <a:p>
            <a:pPr rtl="0"/>
            <a:r>
              <a:rPr lang="fr-FR" dirty="0"/>
              <a:t>MAR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B449F2E1-6906-48B5-9833-C154025B4C1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 rtlCol="0"/>
          <a:lstStyle/>
          <a:p>
            <a:pPr rtl="0"/>
            <a:r>
              <a:rPr lang="fr-FR" dirty="0"/>
              <a:t>AVR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7B64AE2D-234B-40D4-914E-50FF870E62B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 rtlCol="0"/>
          <a:lstStyle/>
          <a:p>
            <a:pPr rtl="0"/>
            <a:r>
              <a:rPr lang="fr-FR" dirty="0"/>
              <a:t>JUIN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7BEB8C77-452E-457C-ABF0-8D888DA65F2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 rtlCol="0"/>
          <a:lstStyle/>
          <a:p>
            <a:pPr rtl="0"/>
            <a:r>
              <a:rPr lang="fr-FR" dirty="0"/>
              <a:t>JUIL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5844EAEC-ACDF-4D36-8545-B2E0D64931B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 rtlCol="0"/>
          <a:lstStyle/>
          <a:p>
            <a:pPr rtl="0"/>
            <a:r>
              <a:rPr lang="fr-FR" dirty="0"/>
              <a:t>AOÛ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171378CA-A7A3-4FDB-9FB3-52E088925FB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 rtlCol="0"/>
          <a:lstStyle/>
          <a:p>
            <a:pPr rtl="0"/>
            <a:r>
              <a:rPr lang="fr-FR" dirty="0"/>
              <a:t>SEPT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7215858D-C865-44F3-942E-150A9567432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 rtlCol="0"/>
          <a:lstStyle/>
          <a:p>
            <a:pPr rtl="0"/>
            <a:r>
              <a:rPr lang="fr-FR" dirty="0"/>
              <a:t>OCT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54C23D78-11EE-4923-A0DE-F6835790A153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 rtlCol="0"/>
          <a:lstStyle/>
          <a:p>
            <a:pPr rtl="0"/>
            <a:r>
              <a:rPr lang="fr-FR" dirty="0"/>
              <a:t>NOV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653DB2CA-F228-4CCA-8787-80CD1EABCF13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 rtlCol="0"/>
          <a:lstStyle/>
          <a:p>
            <a:pPr rtl="0"/>
            <a:r>
              <a:rPr lang="fr-FR" dirty="0"/>
              <a:t>DÉC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AACD272-4496-43F6-B9E4-DFFBACDDC3CD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 rtlCol="0"/>
          <a:lstStyle/>
          <a:p>
            <a:pPr rtl="0"/>
            <a:r>
              <a:rPr lang="fr-FR" dirty="0"/>
              <a:t>JAN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347CC1FC-4CFD-44F0-B8A0-3FBBA8549F9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 rtlCol="0"/>
          <a:lstStyle/>
          <a:p>
            <a:pPr rtl="0"/>
            <a:r>
              <a:rPr lang="fr-FR" dirty="0"/>
              <a:t>FÉV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9E41E4DD-E5EB-4682-9AA3-BA23502357C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 rtlCol="0"/>
          <a:lstStyle/>
          <a:p>
            <a:pPr rtl="0"/>
            <a:r>
              <a:rPr lang="fr-FR" dirty="0"/>
              <a:t>MAI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B49C0CB4-E352-430E-A9B3-2AC715BAA58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 rtlCol="0"/>
          <a:lstStyle/>
          <a:p>
            <a:pPr rtl="0"/>
            <a:r>
              <a:rPr lang="fr-FR" dirty="0"/>
              <a:t>MAR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EF3FC6DB-D8A8-4081-9B5F-E9289FF1DB1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 rtlCol="0"/>
          <a:lstStyle/>
          <a:p>
            <a:pPr rtl="0"/>
            <a:r>
              <a:rPr lang="fr-FR" dirty="0"/>
              <a:t>AVR</a:t>
            </a:r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1B01CDF5-5785-42A7-8FCF-499C2D0216D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400724" y="2190750"/>
            <a:ext cx="1793875" cy="561975"/>
          </a:xfrm>
        </p:spPr>
        <p:txBody>
          <a:bodyPr rtlCol="0"/>
          <a:lstStyle/>
          <a:p>
            <a:pPr rtl="0"/>
            <a:r>
              <a:rPr lang="fr-FR" dirty="0"/>
              <a:t>Essais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CEB6AD7A-70B7-44AF-A561-DFBE576D8361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52453" y="2505005"/>
            <a:ext cx="1690417" cy="224670"/>
          </a:xfrm>
        </p:spPr>
        <p:txBody>
          <a:bodyPr rtlCol="0"/>
          <a:lstStyle/>
          <a:p>
            <a:pPr rtl="0"/>
            <a:r>
              <a:rPr lang="fr-FR" dirty="0"/>
              <a:t>Mois 20AA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E82309-8DCF-411D-966B-C430D147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Chronologie</a:t>
            </a:r>
          </a:p>
        </p:txBody>
      </p:sp>
      <p:sp>
        <p:nvSpPr>
          <p:cNvPr id="47" name="Espace réservé du numéro de diapositive 46">
            <a:extLst>
              <a:ext uri="{FF2B5EF4-FFF2-40B4-BE49-F238E27FC236}">
                <a16:creationId xmlns:a16="http://schemas.microsoft.com/office/drawing/2014/main" id="{5093ED58-CA34-470E-9399-BD0AC7A253A2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5FA1BA-EC91-4633-B5BD-112C7C379D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fr-FR" dirty="0"/>
              <a:t>Notre plan d’action biennal</a:t>
            </a:r>
          </a:p>
        </p:txBody>
      </p:sp>
      <p:sp>
        <p:nvSpPr>
          <p:cNvPr id="31" name="Flèche : Pentagone 30" title="Flèche de jalon">
            <a:extLst>
              <a:ext uri="{FF2B5EF4-FFF2-40B4-BE49-F238E27FC236}">
                <a16:creationId xmlns:a16="http://schemas.microsoft.com/office/drawing/2014/main" id="{FA7A9A8B-6D8E-42E6-B030-A2DA0A5BE01A}"/>
              </a:ext>
            </a:extLst>
          </p:cNvPr>
          <p:cNvSpPr/>
          <p:nvPr/>
        </p:nvSpPr>
        <p:spPr>
          <a:xfrm rot="5400000">
            <a:off x="222257" y="2968365"/>
            <a:ext cx="683275" cy="252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40" name="Flèche : Pentagone 39" title="Flèche de jalon">
            <a:extLst>
              <a:ext uri="{FF2B5EF4-FFF2-40B4-BE49-F238E27FC236}">
                <a16:creationId xmlns:a16="http://schemas.microsoft.com/office/drawing/2014/main" id="{95BF0B49-1279-413F-A38B-214D38C4165B}"/>
              </a:ext>
            </a:extLst>
          </p:cNvPr>
          <p:cNvSpPr/>
          <p:nvPr/>
        </p:nvSpPr>
        <p:spPr>
          <a:xfrm rot="16200000">
            <a:off x="1801232" y="4458018"/>
            <a:ext cx="683275" cy="2520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8" name="Espace réservé du texte 28">
            <a:extLst>
              <a:ext uri="{FF2B5EF4-FFF2-40B4-BE49-F238E27FC236}">
                <a16:creationId xmlns:a16="http://schemas.microsoft.com/office/drawing/2014/main" id="{FC515413-F507-4A34-82ED-04E98A4CDD31}"/>
              </a:ext>
            </a:extLst>
          </p:cNvPr>
          <p:cNvSpPr txBox="1">
            <a:spLocks/>
          </p:cNvSpPr>
          <p:nvPr/>
        </p:nvSpPr>
        <p:spPr>
          <a:xfrm>
            <a:off x="1245932" y="4925656"/>
            <a:ext cx="1793875" cy="56197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/>
            </a:solidFill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 dirty="0"/>
              <a:t>Législation</a:t>
            </a:r>
          </a:p>
        </p:txBody>
      </p:sp>
      <p:sp>
        <p:nvSpPr>
          <p:cNvPr id="39" name="Espace réservé du texte 29">
            <a:extLst>
              <a:ext uri="{FF2B5EF4-FFF2-40B4-BE49-F238E27FC236}">
                <a16:creationId xmlns:a16="http://schemas.microsoft.com/office/drawing/2014/main" id="{D45EC93F-78C4-4289-8D2C-529081D4E330}"/>
              </a:ext>
            </a:extLst>
          </p:cNvPr>
          <p:cNvSpPr txBox="1">
            <a:spLocks/>
          </p:cNvSpPr>
          <p:nvPr/>
        </p:nvSpPr>
        <p:spPr>
          <a:xfrm>
            <a:off x="1297661" y="5239911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 dirty="0"/>
              <a:t>Mois 20AA</a:t>
            </a:r>
          </a:p>
        </p:txBody>
      </p:sp>
      <p:sp>
        <p:nvSpPr>
          <p:cNvPr id="34" name="Flèche : Pentagone 33" title="Flèche de jalon">
            <a:extLst>
              <a:ext uri="{FF2B5EF4-FFF2-40B4-BE49-F238E27FC236}">
                <a16:creationId xmlns:a16="http://schemas.microsoft.com/office/drawing/2014/main" id="{11428CA7-EA35-4774-B45E-74FDBBEC8451}"/>
              </a:ext>
            </a:extLst>
          </p:cNvPr>
          <p:cNvSpPr/>
          <p:nvPr/>
        </p:nvSpPr>
        <p:spPr>
          <a:xfrm rot="5400000">
            <a:off x="4909154" y="2968364"/>
            <a:ext cx="683275" cy="2520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2" name="Espace réservé du texte 28">
            <a:extLst>
              <a:ext uri="{FF2B5EF4-FFF2-40B4-BE49-F238E27FC236}">
                <a16:creationId xmlns:a16="http://schemas.microsoft.com/office/drawing/2014/main" id="{3B8215E4-CBB2-4AF4-8D62-074910551A83}"/>
              </a:ext>
            </a:extLst>
          </p:cNvPr>
          <p:cNvSpPr txBox="1">
            <a:spLocks/>
          </p:cNvSpPr>
          <p:nvPr/>
        </p:nvSpPr>
        <p:spPr>
          <a:xfrm>
            <a:off x="4353854" y="2190751"/>
            <a:ext cx="1793875" cy="56197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3"/>
            </a:solidFill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 dirty="0"/>
              <a:t>Marketing</a:t>
            </a:r>
          </a:p>
        </p:txBody>
      </p:sp>
      <p:sp>
        <p:nvSpPr>
          <p:cNvPr id="33" name="Espace réservé du texte 29">
            <a:extLst>
              <a:ext uri="{FF2B5EF4-FFF2-40B4-BE49-F238E27FC236}">
                <a16:creationId xmlns:a16="http://schemas.microsoft.com/office/drawing/2014/main" id="{9E7006F3-EE4E-489F-B064-7A486ADA740E}"/>
              </a:ext>
            </a:extLst>
          </p:cNvPr>
          <p:cNvSpPr txBox="1">
            <a:spLocks/>
          </p:cNvSpPr>
          <p:nvPr/>
        </p:nvSpPr>
        <p:spPr>
          <a:xfrm>
            <a:off x="4405583" y="250500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 dirty="0"/>
              <a:t>Mois 20AA</a:t>
            </a:r>
          </a:p>
        </p:txBody>
      </p:sp>
      <p:sp>
        <p:nvSpPr>
          <p:cNvPr id="43" name="Flèche : Pentagone 42" title="Flèche de jalon">
            <a:extLst>
              <a:ext uri="{FF2B5EF4-FFF2-40B4-BE49-F238E27FC236}">
                <a16:creationId xmlns:a16="http://schemas.microsoft.com/office/drawing/2014/main" id="{B9A5B1C3-7B8C-48F8-8CC2-7A657167BDD0}"/>
              </a:ext>
            </a:extLst>
          </p:cNvPr>
          <p:cNvSpPr/>
          <p:nvPr/>
        </p:nvSpPr>
        <p:spPr>
          <a:xfrm rot="16200000">
            <a:off x="6058370" y="4458019"/>
            <a:ext cx="683275" cy="25200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41" name="Espace réservé du texte 28">
            <a:extLst>
              <a:ext uri="{FF2B5EF4-FFF2-40B4-BE49-F238E27FC236}">
                <a16:creationId xmlns:a16="http://schemas.microsoft.com/office/drawing/2014/main" id="{541D2AF2-0475-41D2-B2F3-BD6A7CB6DDEA}"/>
              </a:ext>
            </a:extLst>
          </p:cNvPr>
          <p:cNvSpPr txBox="1">
            <a:spLocks/>
          </p:cNvSpPr>
          <p:nvPr/>
        </p:nvSpPr>
        <p:spPr>
          <a:xfrm>
            <a:off x="5503070" y="4925657"/>
            <a:ext cx="1793875" cy="56197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4"/>
            </a:solidFill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 dirty="0"/>
              <a:t>Investissement</a:t>
            </a:r>
          </a:p>
        </p:txBody>
      </p:sp>
      <p:sp>
        <p:nvSpPr>
          <p:cNvPr id="42" name="Espace réservé du texte 29">
            <a:extLst>
              <a:ext uri="{FF2B5EF4-FFF2-40B4-BE49-F238E27FC236}">
                <a16:creationId xmlns:a16="http://schemas.microsoft.com/office/drawing/2014/main" id="{C99AE0E9-ABEE-4A45-85D0-7ED61137310B}"/>
              </a:ext>
            </a:extLst>
          </p:cNvPr>
          <p:cNvSpPr txBox="1">
            <a:spLocks/>
          </p:cNvSpPr>
          <p:nvPr/>
        </p:nvSpPr>
        <p:spPr>
          <a:xfrm>
            <a:off x="5554799" y="5239912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 dirty="0"/>
              <a:t>Mois 20AA</a:t>
            </a:r>
          </a:p>
        </p:txBody>
      </p:sp>
      <p:sp>
        <p:nvSpPr>
          <p:cNvPr id="46" name="Flèche : Pentagone 45" title="Flèche de jalon">
            <a:extLst>
              <a:ext uri="{FF2B5EF4-FFF2-40B4-BE49-F238E27FC236}">
                <a16:creationId xmlns:a16="http://schemas.microsoft.com/office/drawing/2014/main" id="{35AE8A83-3056-47C7-A825-18681A2BB826}"/>
              </a:ext>
            </a:extLst>
          </p:cNvPr>
          <p:cNvSpPr/>
          <p:nvPr/>
        </p:nvSpPr>
        <p:spPr>
          <a:xfrm rot="16200000">
            <a:off x="8067515" y="4458020"/>
            <a:ext cx="683275" cy="252000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44" name="Espace réservé du texte 28">
            <a:extLst>
              <a:ext uri="{FF2B5EF4-FFF2-40B4-BE49-F238E27FC236}">
                <a16:creationId xmlns:a16="http://schemas.microsoft.com/office/drawing/2014/main" id="{60DD5FF2-6AB8-4480-BD08-3AE02A14A2A4}"/>
              </a:ext>
            </a:extLst>
          </p:cNvPr>
          <p:cNvSpPr txBox="1">
            <a:spLocks/>
          </p:cNvSpPr>
          <p:nvPr/>
        </p:nvSpPr>
        <p:spPr>
          <a:xfrm>
            <a:off x="7512215" y="4925658"/>
            <a:ext cx="1793875" cy="56197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5"/>
            </a:solidFill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 dirty="0"/>
              <a:t>Achats</a:t>
            </a:r>
          </a:p>
        </p:txBody>
      </p:sp>
      <p:sp>
        <p:nvSpPr>
          <p:cNvPr id="45" name="Espace réservé du texte 29">
            <a:extLst>
              <a:ext uri="{FF2B5EF4-FFF2-40B4-BE49-F238E27FC236}">
                <a16:creationId xmlns:a16="http://schemas.microsoft.com/office/drawing/2014/main" id="{F534225C-44A4-4396-8349-B29318EB2FCD}"/>
              </a:ext>
            </a:extLst>
          </p:cNvPr>
          <p:cNvSpPr txBox="1">
            <a:spLocks/>
          </p:cNvSpPr>
          <p:nvPr/>
        </p:nvSpPr>
        <p:spPr>
          <a:xfrm>
            <a:off x="7563944" y="5239913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 dirty="0"/>
              <a:t>Mois 20AA</a:t>
            </a:r>
          </a:p>
        </p:txBody>
      </p:sp>
      <p:sp>
        <p:nvSpPr>
          <p:cNvPr id="37" name="Flèche : Pentagone 36" title="Flèche de jalon">
            <a:extLst>
              <a:ext uri="{FF2B5EF4-FFF2-40B4-BE49-F238E27FC236}">
                <a16:creationId xmlns:a16="http://schemas.microsoft.com/office/drawing/2014/main" id="{066E6187-C0CE-477B-BDCE-FF7E75C1778E}"/>
              </a:ext>
            </a:extLst>
          </p:cNvPr>
          <p:cNvSpPr/>
          <p:nvPr/>
        </p:nvSpPr>
        <p:spPr>
          <a:xfrm rot="5400000">
            <a:off x="11240834" y="2968366"/>
            <a:ext cx="683275" cy="2520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5" name="Espace réservé du texte 28">
            <a:extLst>
              <a:ext uri="{FF2B5EF4-FFF2-40B4-BE49-F238E27FC236}">
                <a16:creationId xmlns:a16="http://schemas.microsoft.com/office/drawing/2014/main" id="{5DDAA146-7B54-4D5A-9D07-B5407105AE6E}"/>
              </a:ext>
            </a:extLst>
          </p:cNvPr>
          <p:cNvSpPr txBox="1">
            <a:spLocks/>
          </p:cNvSpPr>
          <p:nvPr/>
        </p:nvSpPr>
        <p:spPr>
          <a:xfrm>
            <a:off x="9986025" y="2190752"/>
            <a:ext cx="1793875" cy="56197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6"/>
            </a:solidFill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 dirty="0"/>
              <a:t>Lancement</a:t>
            </a:r>
          </a:p>
        </p:txBody>
      </p:sp>
      <p:sp>
        <p:nvSpPr>
          <p:cNvPr id="36" name="Espace réservé du texte 29">
            <a:extLst>
              <a:ext uri="{FF2B5EF4-FFF2-40B4-BE49-F238E27FC236}">
                <a16:creationId xmlns:a16="http://schemas.microsoft.com/office/drawing/2014/main" id="{3259EAFB-C623-4255-9B5C-A06E8132A64F}"/>
              </a:ext>
            </a:extLst>
          </p:cNvPr>
          <p:cNvSpPr txBox="1">
            <a:spLocks/>
          </p:cNvSpPr>
          <p:nvPr/>
        </p:nvSpPr>
        <p:spPr>
          <a:xfrm>
            <a:off x="10037754" y="2505007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 dirty="0"/>
              <a:t>Mois 20AA</a:t>
            </a:r>
          </a:p>
        </p:txBody>
      </p:sp>
    </p:spTree>
    <p:extLst>
      <p:ext uri="{BB962C8B-B14F-4D97-AF65-F5344CB8AC3E}">
        <p14:creationId xmlns:p14="http://schemas.microsoft.com/office/powerpoint/2010/main" val="320314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1699C2-32BF-423F-9FCB-C7261C5F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 rtlCol="0"/>
          <a:lstStyle/>
          <a:p>
            <a:pPr rtl="0"/>
            <a:r>
              <a:rPr lang="fr-FR" dirty="0"/>
              <a:t>Données financières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35A28A-9193-410A-BA00-32118BDB1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251040"/>
              </p:ext>
            </p:extLst>
          </p:nvPr>
        </p:nvGraphicFramePr>
        <p:xfrm>
          <a:off x="432000" y="1053742"/>
          <a:ext cx="11296948" cy="525567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259389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2829133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2829133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2649698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729595">
                  <a:extLst>
                    <a:ext uri="{9D8B030D-6E8A-4147-A177-3AD203B41FA5}">
                      <a16:colId xmlns:a16="http://schemas.microsoft.com/office/drawing/2014/main" val="1944590475"/>
                    </a:ext>
                  </a:extLst>
                </a:gridCol>
              </a:tblGrid>
              <a:tr h="320125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endParaRPr lang="fr-FR" sz="1400" b="0" i="0" u="none" strike="noStrike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Année 1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Année 2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Année 3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endParaRPr lang="fr-FR" sz="1400" b="0" i="0" u="none" strike="noStrike" noProof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320125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Revendeurs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160 000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endParaRPr lang="fr-FR" sz="1400" b="0" i="0" u="none" strike="noStrike" noProof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320125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Utilisateurs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1 600 000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endParaRPr lang="fr-FR" sz="1400" b="0" i="0" u="none" strike="noStrike" noProof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320125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Ventes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4 000 000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16 000 000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endParaRPr lang="fr-FR" sz="1400" b="0" i="0" u="none" strike="noStrike" noProof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320125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Prix moyen par vente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75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90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endParaRPr lang="fr-FR" sz="1400" b="0" i="0" u="none" strike="noStrike" noProof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320125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Chiffre d’affaires à 15 %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5 625 000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48 000 000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216 000 000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endParaRPr lang="fr-FR" sz="1400" b="0" i="0" u="none" strike="noStrike" noProof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  <a:tr h="320125">
                <a:tc>
                  <a:txBody>
                    <a:bodyPr/>
                    <a:lstStyle/>
                    <a:p>
                      <a:pPr marL="171450" indent="-171450" algn="l" rtl="0" fontAlgn="b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Coût des produits vendus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endParaRPr lang="fr-FR" sz="1400" b="0" i="0" u="none" strike="noStrike" noProof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2520710"/>
                  </a:ext>
                </a:extLst>
              </a:tr>
              <a:tr h="320125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r>
                        <a:rPr lang="fr-FR" sz="1400" b="1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Marge brute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1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5 625 000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1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48 000 000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1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216 000 000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endParaRPr lang="fr-FR" sz="1400" b="0" i="0" u="none" strike="noStrike" noProof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742177"/>
                  </a:ext>
                </a:extLst>
              </a:tr>
              <a:tr h="320125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Dépenses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endParaRPr lang="fr-FR" sz="1400" b="0" i="0" u="none" strike="noStrike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endParaRPr lang="fr-FR" sz="1400" b="0" i="0" u="none" strike="noStrike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endParaRPr lang="fr-FR" sz="1400" b="0" i="0" u="none" strike="noStrike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endParaRPr lang="fr-FR" sz="1400" b="0" i="0" u="none" strike="noStrike" noProof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649893"/>
                  </a:ext>
                </a:extLst>
              </a:tr>
              <a:tr h="320125">
                <a:tc>
                  <a:txBody>
                    <a:bodyPr/>
                    <a:lstStyle/>
                    <a:p>
                      <a:pPr marL="171450" indent="-171450" algn="l" rtl="0" fontAlgn="b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Ventes et marketing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5 062 500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38 400 000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151 200 000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70 %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679637"/>
                  </a:ext>
                </a:extLst>
              </a:tr>
              <a:tr h="320125">
                <a:tc>
                  <a:txBody>
                    <a:bodyPr/>
                    <a:lstStyle/>
                    <a:p>
                      <a:pPr marL="171450" indent="-171450" algn="l" rtl="0" fontAlgn="b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Service clientèle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1 687 500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9 600 000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21 600 000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10 %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003364"/>
                  </a:ext>
                </a:extLst>
              </a:tr>
              <a:tr h="522524">
                <a:tc>
                  <a:txBody>
                    <a:bodyPr/>
                    <a:lstStyle/>
                    <a:p>
                      <a:pPr marL="171450" indent="-171450" algn="l" rtl="0" fontAlgn="b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Développement de produit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562 500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2 400 000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10 800 000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5 %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552400"/>
                  </a:ext>
                </a:extLst>
              </a:tr>
              <a:tr h="320125">
                <a:tc>
                  <a:txBody>
                    <a:bodyPr/>
                    <a:lstStyle/>
                    <a:p>
                      <a:pPr marL="171450" indent="-171450" algn="l" rtl="0" fontAlgn="b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Recherche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281 250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2 400 000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4 320 000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2 %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4338634"/>
                  </a:ext>
                </a:extLst>
              </a:tr>
              <a:tr h="320125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r>
                        <a:rPr lang="fr-FR" sz="1400" b="1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Dépenses totales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1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7 593 750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1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52 800 000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1400" b="1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187 920 000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endParaRPr lang="fr-FR" sz="1400" b="0" i="0" u="none" strike="noStrike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785602"/>
                  </a:ext>
                </a:extLst>
              </a:tr>
              <a:tr h="416164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BAII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2000" b="1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-1 968 750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2000" b="1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-4 800 000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90000"/>
                        </a:lnSpc>
                      </a:pPr>
                      <a:r>
                        <a:rPr lang="fr-FR" sz="20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28 080 000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90000"/>
                        </a:lnSpc>
                      </a:pPr>
                      <a:r>
                        <a:rPr lang="fr-FR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13 %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959351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4EA5D4-1E30-49DD-A58C-946933F58E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 rtlCol="0"/>
          <a:lstStyle/>
          <a:p>
            <a:pPr algn="ctr" rtl="0"/>
            <a:fld id="{B67B645E-C5E5-4727-B977-D372A0AA71D9}" type="slidenum">
              <a:rPr lang="fr-FR" smtClean="0"/>
              <a:pPr algn="ctr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3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d’image 21" descr="Espace réservé à la photo de profil">
            <a:extLst>
              <a:ext uri="{FF2B5EF4-FFF2-40B4-BE49-F238E27FC236}">
                <a16:creationId xmlns:a16="http://schemas.microsoft.com/office/drawing/2014/main" id="{C0D750E9-1807-4D2C-81D0-2B1FE4D59186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4" r="754"/>
          <a:stretch>
            <a:fillRect/>
          </a:stretch>
        </p:blipFill>
        <p:spPr/>
      </p:pic>
      <p:pic>
        <p:nvPicPr>
          <p:cNvPr id="20" name="Espace réservé d’image 19" descr="Espace réservé à la photo de profil">
            <a:extLst>
              <a:ext uri="{FF2B5EF4-FFF2-40B4-BE49-F238E27FC236}">
                <a16:creationId xmlns:a16="http://schemas.microsoft.com/office/drawing/2014/main" id="{A5F71D52-F0EB-46D7-AB91-DC83E3625F0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7" b="107"/>
          <a:stretch>
            <a:fillRect/>
          </a:stretch>
        </p:blipFill>
        <p:spPr/>
      </p:pic>
      <p:pic>
        <p:nvPicPr>
          <p:cNvPr id="18" name="Espace réservé d’image 17" descr="Espace réservé à la photo de profil">
            <a:extLst>
              <a:ext uri="{FF2B5EF4-FFF2-40B4-BE49-F238E27FC236}">
                <a16:creationId xmlns:a16="http://schemas.microsoft.com/office/drawing/2014/main" id="{2366F33C-BFA3-42B7-8B5D-E4922B5C530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4" b="54"/>
          <a:stretch>
            <a:fillRect/>
          </a:stretch>
        </p:blipFill>
        <p:spPr/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E395A7A-A327-4B6E-AC82-4987C1FC2E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fr-FR" dirty="0"/>
              <a:t>Alexandre Chauvin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193BE18-C7A1-49A0-961F-EF3DA2E438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Etiam aliquet eu mi quis lacinia. Ut fermentum a magna ut eleifend. Integer convallis suscipit ante eu varius. </a:t>
            </a:r>
          </a:p>
          <a:p>
            <a:pPr rtl="0"/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D78387A-D25C-4165-9DF6-D6E3E0BDAF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fr-FR" dirty="0"/>
              <a:t>Directeur des opérations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463366FC-5890-4401-A035-A1945CD5B0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fr-FR" dirty="0"/>
              <a:t>Camille Brunelle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A3749A7-1EE7-44BF-8B36-93BE1DBD372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Etiam aliquet eu mi quis lacinia. Ut fermentum a magna ut eleifend. Integer convallis suscipit ante eu varius. </a:t>
            </a:r>
          </a:p>
          <a:p>
            <a:pPr rtl="0"/>
            <a:endParaRPr lang="fr-FR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06DB1517-5B2A-4642-B83D-7221F8B69CD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/>
          <a:lstStyle/>
          <a:p>
            <a:pPr rtl="0"/>
            <a:r>
              <a:rPr lang="fr-FR" dirty="0"/>
              <a:t>Présidente du conseil d’administration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CAE39E65-6300-43C2-96EE-FE89E277BD6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/>
          <a:lstStyle/>
          <a:p>
            <a:pPr rtl="0"/>
            <a:r>
              <a:rPr lang="fr-FR" dirty="0"/>
              <a:t>Aline Dupuy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A5BE34B7-672D-4390-B2F7-050BA6A3BA8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Etiam aliquet eu mi quis lacinia. Ut fermentum a magna ut eleifend. Integer convallis suscipit ante eu varius. </a:t>
            </a:r>
          </a:p>
          <a:p>
            <a:pPr rtl="0"/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26339606-8F84-4F70-BA82-12129AE63E4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 rtlCol="0"/>
          <a:lstStyle/>
          <a:p>
            <a:pPr rtl="0"/>
            <a:r>
              <a:rPr lang="fr-FR" dirty="0"/>
              <a:t>Directeur financier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Équipe</a:t>
            </a:r>
          </a:p>
        </p:txBody>
      </p:sp>
      <p:sp>
        <p:nvSpPr>
          <p:cNvPr id="32" name="Espace réservé du numéro de diapositive 31">
            <a:extLst>
              <a:ext uri="{FF2B5EF4-FFF2-40B4-BE49-F238E27FC236}">
                <a16:creationId xmlns:a16="http://schemas.microsoft.com/office/drawing/2014/main" id="{C592E3C7-C5F5-487D-BD26-C4DBC1741AC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47" name="Espace réservé du texte 46">
            <a:extLst>
              <a:ext uri="{FF2B5EF4-FFF2-40B4-BE49-F238E27FC236}">
                <a16:creationId xmlns:a16="http://schemas.microsoft.com/office/drawing/2014/main" id="{1450C112-2EB4-4D8A-B3F5-02B79221F5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471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 descr="Arrière-plan logo">
            <a:extLst>
              <a:ext uri="{FF2B5EF4-FFF2-40B4-BE49-F238E27FC236}">
                <a16:creationId xmlns:a16="http://schemas.microsoft.com/office/drawing/2014/main" id="{F4E224D4-CF4C-4EC1-B54B-3738143F6391}"/>
              </a:ext>
            </a:extLst>
          </p:cNvPr>
          <p:cNvSpPr/>
          <p:nvPr/>
        </p:nvSpPr>
        <p:spPr>
          <a:xfrm rot="10800000">
            <a:off x="9220655" y="606225"/>
            <a:ext cx="2106487" cy="2078699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508630" y="2684924"/>
            <a:ext cx="3762000" cy="2527501"/>
          </a:xfrm>
        </p:spPr>
        <p:txBody>
          <a:bodyPr rtlCol="0"/>
          <a:lstStyle/>
          <a:p>
            <a:pPr rtl="0">
              <a:lnSpc>
                <a:spcPts val="4500"/>
              </a:lnSpc>
            </a:pPr>
            <a:r>
              <a:rPr lang="fr-FR" dirty="0"/>
              <a:t>Titre de la PAGE DE GARDE DE LA PRÉSENTATION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508630" y="5428423"/>
            <a:ext cx="3761619" cy="1048939"/>
          </a:xfrm>
        </p:spPr>
        <p:txBody>
          <a:bodyPr rtlCol="0"/>
          <a:lstStyle/>
          <a:p>
            <a:pPr rtl="0"/>
            <a:r>
              <a:rPr lang="fr-FR" dirty="0"/>
              <a:t>LOREM </a:t>
            </a:r>
            <a:r>
              <a:rPr lang="fr-FR" noProof="1"/>
              <a:t>IPSUM DOLOR SIT AMET, CONSECTETUR ADIPISCING ELIT.</a:t>
            </a:r>
          </a:p>
          <a:p>
            <a:pPr rtl="0"/>
            <a:endParaRPr lang="fr-FR" dirty="0"/>
          </a:p>
        </p:txBody>
      </p:sp>
      <p:pic>
        <p:nvPicPr>
          <p:cNvPr id="8" name="Image 7" descr="Logo Contoso">
            <a:extLst>
              <a:ext uri="{FF2B5EF4-FFF2-40B4-BE49-F238E27FC236}">
                <a16:creationId xmlns:a16="http://schemas.microsoft.com/office/drawing/2014/main" id="{22DBFF0F-E136-4EB5-B08B-C268FE59C75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2395" y="1312199"/>
            <a:ext cx="1728108" cy="66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Espace réservé d’image 33" descr="Espace réservé à la photo de profil">
            <a:extLst>
              <a:ext uri="{FF2B5EF4-FFF2-40B4-BE49-F238E27FC236}">
                <a16:creationId xmlns:a16="http://schemas.microsoft.com/office/drawing/2014/main" id="{2A7A440D-D1A9-486C-9C65-A36D410B9465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2" name="Espace réservé d’image 31" descr="Espace réservé à la photo de profil">
            <a:extLst>
              <a:ext uri="{FF2B5EF4-FFF2-40B4-BE49-F238E27FC236}">
                <a16:creationId xmlns:a16="http://schemas.microsoft.com/office/drawing/2014/main" id="{BBB096B6-0847-4F89-83D8-A1DADF7112F6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0" name="Espace réservé d’image 29" descr="Espace réservé à la photo de profil">
            <a:extLst>
              <a:ext uri="{FF2B5EF4-FFF2-40B4-BE49-F238E27FC236}">
                <a16:creationId xmlns:a16="http://schemas.microsoft.com/office/drawing/2014/main" id="{3FA97161-1437-4446-8F3D-9F9A8F4AA454}"/>
              </a:ext>
            </a:extLst>
          </p:cNvPr>
          <p:cNvPicPr>
            <a:picLocks noGrp="1" noChangeAspect="1"/>
          </p:cNvPicPr>
          <p:nvPr>
            <p:ph type="pic" sz="quarter" idx="55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2" r="782"/>
          <a:stretch>
            <a:fillRect/>
          </a:stretch>
        </p:blipFill>
        <p:spPr/>
      </p:pic>
      <p:pic>
        <p:nvPicPr>
          <p:cNvPr id="28" name="Espace réservé d’image 27" descr="Espace réservé à la photo de profil">
            <a:extLst>
              <a:ext uri="{FF2B5EF4-FFF2-40B4-BE49-F238E27FC236}">
                <a16:creationId xmlns:a16="http://schemas.microsoft.com/office/drawing/2014/main" id="{A0FEAE46-9AE4-4548-A546-E3A75A1EE344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6" name="Espace réservé d’image 25" descr="Espace réservé à la photo de profil">
            <a:extLst>
              <a:ext uri="{FF2B5EF4-FFF2-40B4-BE49-F238E27FC236}">
                <a16:creationId xmlns:a16="http://schemas.microsoft.com/office/drawing/2014/main" id="{A83B3A1A-1842-4B27-A578-D179E6A77E14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" r="65"/>
          <a:stretch>
            <a:fillRect/>
          </a:stretch>
        </p:blipFill>
        <p:spPr/>
      </p:pic>
      <p:pic>
        <p:nvPicPr>
          <p:cNvPr id="24" name="Espace réservé d’image 23" descr="Espace réservé à la photo de profil">
            <a:extLst>
              <a:ext uri="{FF2B5EF4-FFF2-40B4-BE49-F238E27FC236}">
                <a16:creationId xmlns:a16="http://schemas.microsoft.com/office/drawing/2014/main" id="{FC371A7F-EE65-4195-86A1-8ECED0B4207A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A4E43DC-79BE-45E7-A216-2671BD944C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67409" y="2303850"/>
            <a:ext cx="1572736" cy="656544"/>
          </a:xfrm>
        </p:spPr>
        <p:txBody>
          <a:bodyPr rtlCol="0"/>
          <a:lstStyle/>
          <a:p>
            <a:pPr rtl="0"/>
            <a:r>
              <a:rPr lang="fr-FR" dirty="0"/>
              <a:t>Alexandre Chauvin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4BFA3CF-DB91-465B-9E17-633218772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83223" y="3004012"/>
            <a:ext cx="1572736" cy="355118"/>
          </a:xfrm>
        </p:spPr>
        <p:txBody>
          <a:bodyPr rtlCol="0"/>
          <a:lstStyle/>
          <a:p>
            <a:pPr rtl="0"/>
            <a:r>
              <a:rPr lang="fr-FR" dirty="0"/>
              <a:t>Directeur des opérations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2501EAB-3443-481B-9C04-A7B933F3628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027207" y="2303850"/>
            <a:ext cx="1572736" cy="656544"/>
          </a:xfrm>
        </p:spPr>
        <p:txBody>
          <a:bodyPr rtlCol="0"/>
          <a:lstStyle/>
          <a:p>
            <a:pPr rtl="0"/>
            <a:r>
              <a:rPr lang="fr-FR" dirty="0"/>
              <a:t>Camille Brunelle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2184F99-4DD3-4944-ABFC-1BAC53C2B447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6027207" y="3004012"/>
            <a:ext cx="1572736" cy="355118"/>
          </a:xfrm>
        </p:spPr>
        <p:txBody>
          <a:bodyPr rtlCol="0"/>
          <a:lstStyle/>
          <a:p>
            <a:pPr rtl="0"/>
            <a:r>
              <a:rPr lang="fr-FR" dirty="0"/>
              <a:t>Présidente du conseil d’administration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E7EDDEA1-898C-4B9E-891D-BE99BDBE10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 rtlCol="0"/>
          <a:lstStyle/>
          <a:p>
            <a:pPr rtl="0"/>
            <a:r>
              <a:rPr lang="fr-FR" dirty="0"/>
              <a:t>David Beaulieu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960DE56-ADD5-4F3F-BFE6-076D46045B3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 rtlCol="0"/>
          <a:lstStyle/>
          <a:p>
            <a:pPr rtl="0"/>
            <a:r>
              <a:rPr lang="fr-FR" dirty="0"/>
              <a:t>Directeur financier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1A277DA6-6AF7-4645-85B6-E2DD818E96E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867409" y="3889590"/>
            <a:ext cx="1572736" cy="656544"/>
          </a:xfrm>
        </p:spPr>
        <p:txBody>
          <a:bodyPr rtlCol="0"/>
          <a:lstStyle/>
          <a:p>
            <a:pPr rtl="0"/>
            <a:r>
              <a:rPr lang="fr-FR" dirty="0"/>
              <a:t>Aline Dupuy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F93D0B3-1EBC-4A31-B6D5-EB3DA64B9FB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883223" y="4589752"/>
            <a:ext cx="1572736" cy="355118"/>
          </a:xfrm>
        </p:spPr>
        <p:txBody>
          <a:bodyPr rtlCol="0"/>
          <a:lstStyle/>
          <a:p>
            <a:pPr rtl="0"/>
            <a:r>
              <a:rPr lang="fr-FR" dirty="0"/>
              <a:t>Responsable des opérations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9A93B4B-935D-4D19-8CC5-5D8CC08FD022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 rtlCol="0"/>
          <a:lstStyle/>
          <a:p>
            <a:pPr rtl="0"/>
            <a:r>
              <a:rPr lang="fr-FR" dirty="0"/>
              <a:t>Marie </a:t>
            </a:r>
            <a:r>
              <a:rPr lang="fr-FR" dirty="0" err="1"/>
              <a:t>Berthelette</a:t>
            </a:r>
            <a:endParaRPr lang="fr-FR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0F949A24-E239-4AB3-A3FC-EDFF83BDE9C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 rtlCol="0"/>
          <a:lstStyle/>
          <a:p>
            <a:pPr rtl="0"/>
            <a:r>
              <a:rPr lang="fr-FR" dirty="0"/>
              <a:t>Directrice technique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C30081B2-8CBF-44F8-A13B-DEFA7589439A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 rtlCol="0"/>
          <a:lstStyle/>
          <a:p>
            <a:pPr rtl="0"/>
            <a:r>
              <a:rPr lang="fr-FR" dirty="0"/>
              <a:t>Liane Cormier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4B311816-FA44-451E-99BA-593D9A59D4AB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 rtlCol="0"/>
          <a:lstStyle/>
          <a:p>
            <a:pPr rtl="0"/>
            <a:r>
              <a:rPr lang="fr-FR" dirty="0"/>
              <a:t>Directrice de création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6D7CEBE-50B8-4649-B7B3-12F0A0675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Équipe</a:t>
            </a:r>
          </a:p>
        </p:txBody>
      </p:sp>
      <p:sp>
        <p:nvSpPr>
          <p:cNvPr id="65" name="Espace réservé du texte 64">
            <a:extLst>
              <a:ext uri="{FF2B5EF4-FFF2-40B4-BE49-F238E27FC236}">
                <a16:creationId xmlns:a16="http://schemas.microsoft.com/office/drawing/2014/main" id="{DD9C6DBD-D0EB-42DC-8EE9-161834FFE2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6" name="Espace réservé du numéro de diapositive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smtClean="0"/>
              <a:pPr algn="ctr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25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orme libre : Forme 35" descr="élément décoratif">
            <a:extLst>
              <a:ext uri="{FF2B5EF4-FFF2-40B4-BE49-F238E27FC236}">
                <a16:creationId xmlns:a16="http://schemas.microsoft.com/office/drawing/2014/main" id="{477B249B-6BEA-434A-BC3B-4AD29BAA51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8085420" y="973200"/>
            <a:ext cx="985859" cy="97285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dirty="0"/>
          </a:p>
        </p:txBody>
      </p:sp>
      <p:sp>
        <p:nvSpPr>
          <p:cNvPr id="37" name="Forme libre : Forme 36" descr="élément décoratif">
            <a:extLst>
              <a:ext uri="{FF2B5EF4-FFF2-40B4-BE49-F238E27FC236}">
                <a16:creationId xmlns:a16="http://schemas.microsoft.com/office/drawing/2014/main" id="{9172D952-E964-4C1C-8560-9E33632126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3240284" y="4310354"/>
            <a:ext cx="985859" cy="97285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dirty="0"/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A83BEAAC-1010-4C46-BBDE-3A328DBB87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8085420" y="4310354"/>
            <a:ext cx="985859" cy="97285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dirty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9FB1F0B7-718A-49B0-BF43-C972DC25B2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3240284" y="973200"/>
            <a:ext cx="985859" cy="97285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225BC95-9A61-42D6-889E-D19E72BE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 rtlCol="0"/>
          <a:lstStyle/>
          <a:p>
            <a:pPr rtl="0"/>
            <a:r>
              <a:rPr lang="fr-FR" dirty="0"/>
              <a:t>Financement</a:t>
            </a:r>
          </a:p>
        </p:txBody>
      </p:sp>
      <p:grpSp>
        <p:nvGrpSpPr>
          <p:cNvPr id="10" name="Groupe 9" title="Catégorie de financement (groupé)">
            <a:extLst>
              <a:ext uri="{FF2B5EF4-FFF2-40B4-BE49-F238E27FC236}">
                <a16:creationId xmlns:a16="http://schemas.microsoft.com/office/drawing/2014/main" id="{78FA785D-9264-466B-AEAA-8E2A8AC23BFF}"/>
              </a:ext>
            </a:extLst>
          </p:cNvPr>
          <p:cNvGrpSpPr/>
          <p:nvPr/>
        </p:nvGrpSpPr>
        <p:grpSpPr>
          <a:xfrm>
            <a:off x="1415562" y="1158373"/>
            <a:ext cx="2575730" cy="1919914"/>
            <a:chOff x="516279" y="993330"/>
            <a:chExt cx="2575730" cy="1919914"/>
          </a:xfrm>
        </p:grpSpPr>
        <p:sp>
          <p:nvSpPr>
            <p:cNvPr id="11" name="Espace réservé du texte 80">
              <a:extLst>
                <a:ext uri="{FF2B5EF4-FFF2-40B4-BE49-F238E27FC236}">
                  <a16:creationId xmlns:a16="http://schemas.microsoft.com/office/drawing/2014/main" id="{9C4D3443-BA55-4194-A10B-882214472236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2196589"/>
              <a:ext cx="2391394" cy="716655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fr-F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</a:t>
              </a:r>
              <a:r>
                <a: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fr-FR" sz="14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ipsum dolor sit amet, consectetur adipiscing elit. </a:t>
              </a:r>
            </a:p>
          </p:txBody>
        </p:sp>
        <p:sp>
          <p:nvSpPr>
            <p:cNvPr id="12" name="Espace réservé du texte 80">
              <a:extLst>
                <a:ext uri="{FF2B5EF4-FFF2-40B4-BE49-F238E27FC236}">
                  <a16:creationId xmlns:a16="http://schemas.microsoft.com/office/drawing/2014/main" id="{4715C3E6-4EE7-4EA6-87A1-B6B0BA92431F}"/>
                </a:ext>
              </a:extLst>
            </p:cNvPr>
            <p:cNvSpPr txBox="1">
              <a:spLocks/>
            </p:cNvSpPr>
            <p:nvPr/>
          </p:nvSpPr>
          <p:spPr>
            <a:xfrm>
              <a:off x="516279" y="1789860"/>
              <a:ext cx="2510418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Catégorie de financement</a:t>
              </a:r>
            </a:p>
          </p:txBody>
        </p:sp>
        <p:pic>
          <p:nvPicPr>
            <p:cNvPr id="13" name="Graphisme 12" descr="Réseau" title="Icône d’espace réservé">
              <a:extLst>
                <a:ext uri="{FF2B5EF4-FFF2-40B4-BE49-F238E27FC236}">
                  <a16:creationId xmlns:a16="http://schemas.microsoft.com/office/drawing/2014/main" id="{118AC668-E5B7-477C-BBB6-9FB87CCCB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2575854" y="993330"/>
              <a:ext cx="516155" cy="516155"/>
            </a:xfrm>
            <a:prstGeom prst="rect">
              <a:avLst/>
            </a:prstGeom>
          </p:spPr>
        </p:pic>
      </p:grpSp>
      <p:grpSp>
        <p:nvGrpSpPr>
          <p:cNvPr id="28" name="Groupe 27" descr="Flèches de légende&#10;">
            <a:extLst>
              <a:ext uri="{FF2B5EF4-FFF2-40B4-BE49-F238E27FC236}">
                <a16:creationId xmlns:a16="http://schemas.microsoft.com/office/drawing/2014/main" id="{298EBE49-96A3-40F1-8428-4AF4B4291BA0}"/>
              </a:ext>
            </a:extLst>
          </p:cNvPr>
          <p:cNvGrpSpPr/>
          <p:nvPr/>
        </p:nvGrpSpPr>
        <p:grpSpPr>
          <a:xfrm flipH="1">
            <a:off x="4132959" y="1805534"/>
            <a:ext cx="779076" cy="340983"/>
            <a:chOff x="10085433" y="2368574"/>
            <a:chExt cx="1482680" cy="648934"/>
          </a:xfrm>
        </p:grpSpPr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1577C73D-7D23-4086-9E31-36EA480B9F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7666" y="2412045"/>
              <a:ext cx="132044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B03A896-E835-4718-8E6D-B9D314B625A6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9760966" y="2693041"/>
              <a:ext cx="64893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e 17" title="Catégorie de financement (groupé)">
            <a:extLst>
              <a:ext uri="{FF2B5EF4-FFF2-40B4-BE49-F238E27FC236}">
                <a16:creationId xmlns:a16="http://schemas.microsoft.com/office/drawing/2014/main" id="{990D619C-FBD3-434E-BFD3-36EFCE176C70}"/>
              </a:ext>
            </a:extLst>
          </p:cNvPr>
          <p:cNvGrpSpPr/>
          <p:nvPr/>
        </p:nvGrpSpPr>
        <p:grpSpPr>
          <a:xfrm>
            <a:off x="1345045" y="4610045"/>
            <a:ext cx="2646247" cy="1841390"/>
            <a:chOff x="428369" y="2759296"/>
            <a:chExt cx="2646247" cy="1841390"/>
          </a:xfrm>
        </p:grpSpPr>
        <p:sp>
          <p:nvSpPr>
            <p:cNvPr id="19" name="Espace réservé du texte 80">
              <a:extLst>
                <a:ext uri="{FF2B5EF4-FFF2-40B4-BE49-F238E27FC236}">
                  <a16:creationId xmlns:a16="http://schemas.microsoft.com/office/drawing/2014/main" id="{A6878129-A39E-41EB-9E23-2A32984D7CAC}"/>
                </a:ext>
              </a:extLst>
            </p:cNvPr>
            <p:cNvSpPr txBox="1">
              <a:spLocks/>
            </p:cNvSpPr>
            <p:nvPr/>
          </p:nvSpPr>
          <p:spPr>
            <a:xfrm>
              <a:off x="428369" y="3884031"/>
              <a:ext cx="2598328" cy="716655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fr-F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</a:t>
              </a:r>
              <a:r>
                <a: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fr-FR" sz="14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ipsum dolor sit amet, consectetur adipiscing elit. </a:t>
              </a:r>
            </a:p>
          </p:txBody>
        </p:sp>
        <p:sp>
          <p:nvSpPr>
            <p:cNvPr id="20" name="Espace réservé du texte 80">
              <a:extLst>
                <a:ext uri="{FF2B5EF4-FFF2-40B4-BE49-F238E27FC236}">
                  <a16:creationId xmlns:a16="http://schemas.microsoft.com/office/drawing/2014/main" id="{26769ACA-7442-4E40-A854-8DF89988D616}"/>
                </a:ext>
              </a:extLst>
            </p:cNvPr>
            <p:cNvSpPr txBox="1">
              <a:spLocks/>
            </p:cNvSpPr>
            <p:nvPr/>
          </p:nvSpPr>
          <p:spPr>
            <a:xfrm>
              <a:off x="428369" y="3477302"/>
              <a:ext cx="2598328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Catégorie de financement</a:t>
              </a:r>
            </a:p>
          </p:txBody>
        </p:sp>
        <p:pic>
          <p:nvPicPr>
            <p:cNvPr id="21" name="Graphisme 20" descr="Journal" title="Icône d’espace réservé">
              <a:extLst>
                <a:ext uri="{FF2B5EF4-FFF2-40B4-BE49-F238E27FC236}">
                  <a16:creationId xmlns:a16="http://schemas.microsoft.com/office/drawing/2014/main" id="{08C706D0-602E-4E70-8D49-B7A3F8463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558461" y="2759296"/>
              <a:ext cx="516155" cy="516155"/>
            </a:xfrm>
            <a:prstGeom prst="rect">
              <a:avLst/>
            </a:prstGeom>
          </p:spPr>
        </p:pic>
      </p:grpSp>
      <p:grpSp>
        <p:nvGrpSpPr>
          <p:cNvPr id="31" name="Groupe 30" descr="Flèches de légende&#10;">
            <a:extLst>
              <a:ext uri="{FF2B5EF4-FFF2-40B4-BE49-F238E27FC236}">
                <a16:creationId xmlns:a16="http://schemas.microsoft.com/office/drawing/2014/main" id="{15ADA92C-D40B-46C7-9ACC-07A371CA5C24}"/>
              </a:ext>
            </a:extLst>
          </p:cNvPr>
          <p:cNvGrpSpPr/>
          <p:nvPr/>
        </p:nvGrpSpPr>
        <p:grpSpPr>
          <a:xfrm flipH="1" flipV="1">
            <a:off x="4135238" y="4986109"/>
            <a:ext cx="779076" cy="340983"/>
            <a:chOff x="10085433" y="2368574"/>
            <a:chExt cx="1482680" cy="648934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49C66FC9-08F4-4F04-A288-760424B646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7666" y="2412045"/>
              <a:ext cx="1320447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8496D17F-463A-4AB8-AAAE-F553E9A46C9A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9760966" y="2693041"/>
              <a:ext cx="64893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Graphique 4" title="Graphique Financement">
            <a:extLst>
              <a:ext uri="{FF2B5EF4-FFF2-40B4-BE49-F238E27FC236}">
                <a16:creationId xmlns:a16="http://schemas.microsoft.com/office/drawing/2014/main" id="{6B5B5567-9EC0-4D32-9FDA-A396C361FC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2892994"/>
              </p:ext>
            </p:extLst>
          </p:nvPr>
        </p:nvGraphicFramePr>
        <p:xfrm>
          <a:off x="3861992" y="2192246"/>
          <a:ext cx="4468016" cy="3011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14" name="Groupe 13" title="Catégorie de financement (groupé)">
            <a:extLst>
              <a:ext uri="{FF2B5EF4-FFF2-40B4-BE49-F238E27FC236}">
                <a16:creationId xmlns:a16="http://schemas.microsoft.com/office/drawing/2014/main" id="{B1EA58AE-DF29-4AFB-8B2D-5941C37C8B1C}"/>
              </a:ext>
            </a:extLst>
          </p:cNvPr>
          <p:cNvGrpSpPr/>
          <p:nvPr/>
        </p:nvGrpSpPr>
        <p:grpSpPr>
          <a:xfrm>
            <a:off x="8300141" y="1185681"/>
            <a:ext cx="2575944" cy="1896014"/>
            <a:chOff x="635303" y="4653927"/>
            <a:chExt cx="2575944" cy="1896014"/>
          </a:xfrm>
        </p:grpSpPr>
        <p:sp>
          <p:nvSpPr>
            <p:cNvPr id="15" name="Espace réservé du texte 80">
              <a:extLst>
                <a:ext uri="{FF2B5EF4-FFF2-40B4-BE49-F238E27FC236}">
                  <a16:creationId xmlns:a16="http://schemas.microsoft.com/office/drawing/2014/main" id="{5CC120CE-241B-46BF-81A1-D0E5864C86E8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833286"/>
              <a:ext cx="2391394" cy="716655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fr-F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</a:t>
              </a:r>
              <a:r>
                <a: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fr-FR" sz="14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ipsum dolor sit amet, consectetur adipiscing elit. </a:t>
              </a:r>
            </a:p>
          </p:txBody>
        </p:sp>
        <p:sp>
          <p:nvSpPr>
            <p:cNvPr id="16" name="Espace réservé du texte 80">
              <a:extLst>
                <a:ext uri="{FF2B5EF4-FFF2-40B4-BE49-F238E27FC236}">
                  <a16:creationId xmlns:a16="http://schemas.microsoft.com/office/drawing/2014/main" id="{2967B6E6-8BEF-4CB1-8225-6569B5BC6BEC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426557"/>
              <a:ext cx="2575944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Catégorie de financement</a:t>
              </a:r>
            </a:p>
          </p:txBody>
        </p:sp>
        <p:pic>
          <p:nvPicPr>
            <p:cNvPr id="17" name="Graphisme 16" descr="Satellite" title="Icône d’espace réservé">
              <a:extLst>
                <a:ext uri="{FF2B5EF4-FFF2-40B4-BE49-F238E27FC236}">
                  <a16:creationId xmlns:a16="http://schemas.microsoft.com/office/drawing/2014/main" id="{07C77A0A-D269-44E9-A32D-6A9CEC70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635303" y="4653927"/>
              <a:ext cx="516155" cy="516155"/>
            </a:xfrm>
            <a:prstGeom prst="rect">
              <a:avLst/>
            </a:prstGeom>
          </p:spPr>
        </p:pic>
      </p:grpSp>
      <p:grpSp>
        <p:nvGrpSpPr>
          <p:cNvPr id="22" name="Groupe 21" descr="Flèches de légende&#10;">
            <a:extLst>
              <a:ext uri="{FF2B5EF4-FFF2-40B4-BE49-F238E27FC236}">
                <a16:creationId xmlns:a16="http://schemas.microsoft.com/office/drawing/2014/main" id="{286F7A2F-659A-4006-8D19-8ED4E02D58D6}"/>
              </a:ext>
            </a:extLst>
          </p:cNvPr>
          <p:cNvGrpSpPr/>
          <p:nvPr/>
        </p:nvGrpSpPr>
        <p:grpSpPr>
          <a:xfrm>
            <a:off x="7323259" y="1827903"/>
            <a:ext cx="835213" cy="340983"/>
            <a:chOff x="10085433" y="2368574"/>
            <a:chExt cx="1470538" cy="648934"/>
          </a:xfrm>
        </p:grpSpPr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D84E44BF-58C4-4DA8-B6B1-C9E9A39EB2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5525" y="2412045"/>
              <a:ext cx="1320446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13AFC16D-113E-464A-BC6B-A0684D4FEE9D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9760966" y="2693041"/>
              <a:ext cx="64893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e 5" title="Catégorie de financement (groupé)">
            <a:extLst>
              <a:ext uri="{FF2B5EF4-FFF2-40B4-BE49-F238E27FC236}">
                <a16:creationId xmlns:a16="http://schemas.microsoft.com/office/drawing/2014/main" id="{059A3F79-6A32-438A-BEFD-DD7037DBEFCC}"/>
              </a:ext>
            </a:extLst>
          </p:cNvPr>
          <p:cNvGrpSpPr/>
          <p:nvPr/>
        </p:nvGrpSpPr>
        <p:grpSpPr>
          <a:xfrm>
            <a:off x="8300141" y="4498537"/>
            <a:ext cx="2778261" cy="2132541"/>
            <a:chOff x="8881417" y="2193156"/>
            <a:chExt cx="2778261" cy="2132541"/>
          </a:xfrm>
        </p:grpSpPr>
        <p:sp>
          <p:nvSpPr>
            <p:cNvPr id="7" name="Espace réservé du texte 80">
              <a:extLst>
                <a:ext uri="{FF2B5EF4-FFF2-40B4-BE49-F238E27FC236}">
                  <a16:creationId xmlns:a16="http://schemas.microsoft.com/office/drawing/2014/main" id="{7B15D9A6-030E-40B4-B9A4-32A3302EF94F}"/>
                </a:ext>
              </a:extLst>
            </p:cNvPr>
            <p:cNvSpPr txBox="1">
              <a:spLocks/>
            </p:cNvSpPr>
            <p:nvPr/>
          </p:nvSpPr>
          <p:spPr>
            <a:xfrm>
              <a:off x="8987805" y="3421107"/>
              <a:ext cx="2671873" cy="904590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fr-F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</a:t>
              </a:r>
              <a:r>
                <a: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fr-FR" sz="14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ipsum dolor sit amet, consectetur adipiscing elit. </a:t>
              </a:r>
            </a:p>
          </p:txBody>
        </p:sp>
        <p:sp>
          <p:nvSpPr>
            <p:cNvPr id="8" name="Espace réservé du texte 80">
              <a:extLst>
                <a:ext uri="{FF2B5EF4-FFF2-40B4-BE49-F238E27FC236}">
                  <a16:creationId xmlns:a16="http://schemas.microsoft.com/office/drawing/2014/main" id="{78127210-F620-4F8A-89B7-C0962F01ABC5}"/>
                </a:ext>
              </a:extLst>
            </p:cNvPr>
            <p:cNvSpPr txBox="1">
              <a:spLocks/>
            </p:cNvSpPr>
            <p:nvPr/>
          </p:nvSpPr>
          <p:spPr>
            <a:xfrm>
              <a:off x="8967861" y="3014378"/>
              <a:ext cx="2489500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Catégorie de financement</a:t>
              </a:r>
            </a:p>
          </p:txBody>
        </p:sp>
        <p:pic>
          <p:nvPicPr>
            <p:cNvPr id="9" name="Graphisme 8" descr="Cible" title="Icône d’espace réservé">
              <a:extLst>
                <a:ext uri="{FF2B5EF4-FFF2-40B4-BE49-F238E27FC236}">
                  <a16:creationId xmlns:a16="http://schemas.microsoft.com/office/drawing/2014/main" id="{EB5DF1D7-3FD9-42D6-BEE4-A0BE8715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8881417" y="2193156"/>
              <a:ext cx="567771" cy="567771"/>
            </a:xfrm>
            <a:prstGeom prst="rect">
              <a:avLst/>
            </a:prstGeom>
          </p:spPr>
        </p:pic>
      </p:grpSp>
      <p:grpSp>
        <p:nvGrpSpPr>
          <p:cNvPr id="25" name="Groupe 24" descr="Flèches de légende&#10;">
            <a:extLst>
              <a:ext uri="{FF2B5EF4-FFF2-40B4-BE49-F238E27FC236}">
                <a16:creationId xmlns:a16="http://schemas.microsoft.com/office/drawing/2014/main" id="{E1D62F4C-F7AD-49CD-8499-3FBAD8FFF4EA}"/>
              </a:ext>
            </a:extLst>
          </p:cNvPr>
          <p:cNvGrpSpPr/>
          <p:nvPr/>
        </p:nvGrpSpPr>
        <p:grpSpPr>
          <a:xfrm flipV="1">
            <a:off x="7379398" y="4984320"/>
            <a:ext cx="779074" cy="340983"/>
            <a:chOff x="10085436" y="2368575"/>
            <a:chExt cx="1482677" cy="648934"/>
          </a:xfrm>
        </p:grpSpPr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493B22ED-AFEC-489C-B59A-F64E19A09D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7666" y="2412045"/>
              <a:ext cx="13204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B0F32A56-CAD2-4FF2-8BB9-EFF8FE176A19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9760969" y="2693042"/>
              <a:ext cx="6489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BCC787-1A83-470D-B4AB-87F5237EA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smtClean="0"/>
              <a:pPr algn="ctr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377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9513B8E-BE7A-486A-9F5A-9FEE77C9ED2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Etiam aliquet eu mi quis lacinia. </a:t>
            </a:r>
          </a:p>
          <a:p>
            <a:pPr lvl="1" rtl="0"/>
            <a:r>
              <a:rPr lang="fr-FR" noProof="1"/>
              <a:t>Ut fermentum a magna ut eleifend. Integer convallis suscipit ante eu varius. Morbi a purus dolor. Suspendisse sit amet ipsum finibus justo viverra blandit. </a:t>
            </a:r>
          </a:p>
          <a:p>
            <a:pPr lvl="1" rtl="0"/>
            <a:r>
              <a:rPr lang="fr-FR" noProof="1"/>
              <a:t>Ut congue quis tortor eget sodales. Nulla a erat eget nunc hendrerit ultrices eu.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8DBCB88-247D-49E4-8FCA-2BC56F1AE0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11" name="Espace réservé d’image 10" descr="Stéthoscope ">
            <a:extLst>
              <a:ext uri="{FF2B5EF4-FFF2-40B4-BE49-F238E27FC236}">
                <a16:creationId xmlns:a16="http://schemas.microsoft.com/office/drawing/2014/main" id="{70AAE794-2F38-416E-B928-BB5474A812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 rtlCol="0"/>
          <a:lstStyle/>
          <a:p>
            <a:pPr rtl="0"/>
            <a:r>
              <a:rPr lang="fr-FR" dirty="0"/>
              <a:t>Récapitulatif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C56582A-55F9-4B18-95E7-DD8795CF21B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8778240" y="3708115"/>
            <a:ext cx="2944450" cy="1415429"/>
          </a:xfrm>
        </p:spPr>
        <p:txBody>
          <a:bodyPr rtlCol="0"/>
          <a:lstStyle/>
          <a:p>
            <a:pPr rtl="0"/>
            <a:r>
              <a:rPr lang="fr-FR" dirty="0"/>
              <a:t>Accroche ou sous-titre du récapitulatif</a:t>
            </a:r>
          </a:p>
        </p:txBody>
      </p:sp>
    </p:spTree>
    <p:extLst>
      <p:ext uri="{BB962C8B-B14F-4D97-AF65-F5344CB8AC3E}">
        <p14:creationId xmlns:p14="http://schemas.microsoft.com/office/powerpoint/2010/main" val="319024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fr-FR" dirty="0"/>
              <a:t>Merci de votre attention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 rtlCol="0"/>
          <a:lstStyle/>
          <a:p>
            <a:pPr rtl="0"/>
            <a:r>
              <a:rPr lang="fr-FR" noProof="1"/>
              <a:t>David Paulet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82CA365-4170-41B8-B4B3-7A2FA6DBD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/>
        <p:txBody>
          <a:bodyPr rtlCol="0"/>
          <a:lstStyle/>
          <a:p>
            <a:pPr rtl="0"/>
            <a:r>
              <a:rPr lang="fr-FR" dirty="0"/>
              <a:t>+33 1 23 45 67 89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/>
        <p:txBody>
          <a:bodyPr rtlCol="0"/>
          <a:lstStyle/>
          <a:p>
            <a:pPr rtl="0"/>
            <a:r>
              <a:rPr lang="fr-FR" dirty="0"/>
              <a:t>david@contoso.com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258B848-99A6-4681-9D22-50069C0BD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/>
        <p:txBody>
          <a:bodyPr rtlCol="0"/>
          <a:lstStyle/>
          <a:p>
            <a:pPr rtl="0"/>
            <a:r>
              <a:rPr lang="fr-FR" dirty="0"/>
              <a:t>www.contoso.com</a:t>
            </a:r>
          </a:p>
        </p:txBody>
      </p:sp>
      <p:pic>
        <p:nvPicPr>
          <p:cNvPr id="12" name="Graphisme 11" descr="Utilisateur" title="Icône - Nom du présentateur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 bwMode="gray">
          <a:xfrm>
            <a:off x="11301465" y="3884812"/>
            <a:ext cx="218900" cy="218900"/>
          </a:xfrm>
          <a:prstGeom prst="rect">
            <a:avLst/>
          </a:prstGeom>
        </p:spPr>
      </p:pic>
      <p:pic>
        <p:nvPicPr>
          <p:cNvPr id="14" name="Graphisme 13" descr="Smartphone" title="Icône - Numéro de téléphone du présentateur">
            <a:extLst>
              <a:ext uri="{FF2B5EF4-FFF2-40B4-BE49-F238E27FC236}">
                <a16:creationId xmlns:a16="http://schemas.microsoft.com/office/drawing/2014/main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 bwMode="gray">
          <a:xfrm>
            <a:off x="11301465" y="4293572"/>
            <a:ext cx="218900" cy="218900"/>
          </a:xfrm>
          <a:prstGeom prst="rect">
            <a:avLst/>
          </a:prstGeom>
        </p:spPr>
      </p:pic>
      <p:pic>
        <p:nvPicPr>
          <p:cNvPr id="13" name="Graphisme 12" descr="Enveloppe" title="Icône - E-mail du présentateur">
            <a:extLst>
              <a:ext uri="{FF2B5EF4-FFF2-40B4-BE49-F238E27FC236}">
                <a16:creationId xmlns:a16="http://schemas.microsoft.com/office/drawing/2014/main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 bwMode="gray">
          <a:xfrm>
            <a:off x="11301465" y="4661290"/>
            <a:ext cx="218900" cy="218900"/>
          </a:xfrm>
          <a:prstGeom prst="rect">
            <a:avLst/>
          </a:prstGeom>
        </p:spPr>
      </p:pic>
      <p:pic>
        <p:nvPicPr>
          <p:cNvPr id="15" name="Graphisme 14" descr="Lien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 bwMode="gray">
          <a:xfrm>
            <a:off x="11284606" y="5029008"/>
            <a:ext cx="244786" cy="244786"/>
          </a:xfrm>
          <a:prstGeom prst="rect">
            <a:avLst/>
          </a:prstGeom>
        </p:spPr>
      </p:pic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Personnaliser</a:t>
            </a:r>
            <a:r>
              <a:rPr lang="fr-FR" i="1" dirty="0"/>
              <a:t> </a:t>
            </a:r>
            <a:r>
              <a:rPr lang="fr-FR" dirty="0"/>
              <a:t>ce modèle</a:t>
            </a:r>
          </a:p>
        </p:txBody>
      </p:sp>
      <p:sp>
        <p:nvSpPr>
          <p:cNvPr id="8" name="Zone de texte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6000" u="sng" dirty="0">
                <a:solidFill>
                  <a:srgbClr val="0070C0"/>
                </a:solidFill>
              </a:rPr>
              <a:t>Instructions en matière de modification du modèle et commentaires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25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71" y="766391"/>
            <a:ext cx="10078857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80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26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4" y="799733"/>
            <a:ext cx="9831172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55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27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38" y="1114523"/>
            <a:ext cx="9812119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58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28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24" y="890233"/>
            <a:ext cx="9859751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90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29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593" y="973269"/>
            <a:ext cx="9774014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40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noProof="1"/>
              <a:t>dolor sit amet, consectetur adipiscing elit. </a:t>
            </a:r>
          </a:p>
          <a:p>
            <a:pPr lvl="1" rtl="0"/>
            <a:r>
              <a:rPr lang="fr-FR" noProof="1"/>
              <a:t>Ut fermentum a magna ut eleifend. Integer convallis suscipit ante eu varius. </a:t>
            </a:r>
          </a:p>
          <a:p>
            <a:pPr lvl="1" rtl="0"/>
            <a:r>
              <a:rPr lang="fr-FR" noProof="1"/>
              <a:t>Morbi a purus dolor. Suspendisse sit amet ipsum finibus justo viverra blandit. </a:t>
            </a:r>
          </a:p>
          <a:p>
            <a:pPr lvl="1" rtl="0"/>
            <a:r>
              <a:rPr lang="fr-FR" noProof="1"/>
              <a:t>Ut congue quis tortor eget sodales. </a:t>
            </a:r>
          </a:p>
        </p:txBody>
      </p: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12" name="Espace réservé d’image 11" descr="Ordinateur portable">
            <a:extLst>
              <a:ext uri="{FF2B5EF4-FFF2-40B4-BE49-F238E27FC236}">
                <a16:creationId xmlns:a16="http://schemas.microsoft.com/office/drawing/2014/main" id="{3E7237D6-2D71-4A63-9CB5-8ADCB63FC7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9020909" y="2101362"/>
            <a:ext cx="2701782" cy="1393125"/>
          </a:xfrm>
        </p:spPr>
        <p:txBody>
          <a:bodyPr rtlCol="0"/>
          <a:lstStyle/>
          <a:p>
            <a:pPr rtl="0"/>
            <a:r>
              <a:rPr lang="fr-FR" dirty="0"/>
              <a:t>À propos de nous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635241" y="3708115"/>
            <a:ext cx="4087450" cy="1415429"/>
          </a:xfrm>
        </p:spPr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Etiam aliquet eu mi quis lacinia. Ut fermentum a magna ut.</a:t>
            </a:r>
          </a:p>
        </p:txBody>
      </p:sp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30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56" y="928338"/>
            <a:ext cx="9945488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35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31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24" y="861654"/>
            <a:ext cx="9859751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77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32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82" y="809259"/>
            <a:ext cx="9926435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16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33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03" y="814022"/>
            <a:ext cx="9983593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68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34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40" y="856891"/>
            <a:ext cx="9993120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17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35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178" y="1371313"/>
            <a:ext cx="8011643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57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36</a:t>
            </a:fld>
            <a:endParaRPr lang="fr-FR" noProof="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77" y="794970"/>
            <a:ext cx="10002646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02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Capture d’écran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80" y="1152525"/>
            <a:ext cx="10952227" cy="5038725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RECOMMENDATIONS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37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17400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RECOMMENDATIONS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38</a:t>
            </a:fld>
            <a:endParaRPr lang="fr-FR" noProof="0" dirty="0"/>
          </a:p>
        </p:txBody>
      </p:sp>
      <p:pic>
        <p:nvPicPr>
          <p:cNvPr id="6" name="Espace réservé du contenu 5" descr="Capture d’écran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35" y="1152525"/>
            <a:ext cx="11106118" cy="5038725"/>
          </a:xfrm>
        </p:spPr>
      </p:pic>
    </p:spTree>
    <p:extLst>
      <p:ext uri="{BB962C8B-B14F-4D97-AF65-F5344CB8AC3E}">
        <p14:creationId xmlns:p14="http://schemas.microsoft.com/office/powerpoint/2010/main" val="3362125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RECOMMENDATIONS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39</a:t>
            </a:fld>
            <a:endParaRPr lang="fr-FR" noProof="0" dirty="0"/>
          </a:p>
        </p:txBody>
      </p:sp>
      <p:pic>
        <p:nvPicPr>
          <p:cNvPr id="5" name="Espace réservé du contenu 4" descr="Capture d’écran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23" y="1152525"/>
            <a:ext cx="8892341" cy="5038725"/>
          </a:xfrm>
        </p:spPr>
      </p:pic>
    </p:spTree>
    <p:extLst>
      <p:ext uri="{BB962C8B-B14F-4D97-AF65-F5344CB8AC3E}">
        <p14:creationId xmlns:p14="http://schemas.microsoft.com/office/powerpoint/2010/main" val="2755820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Espace réservé d’image 40" descr="Tendance à la baisse">
            <a:extLst>
              <a:ext uri="{FF2B5EF4-FFF2-40B4-BE49-F238E27FC236}">
                <a16:creationId xmlns:a16="http://schemas.microsoft.com/office/drawing/2014/main" id="{B811075A-E743-458A-83DD-C9C3924D79D2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fr-FR" dirty="0"/>
              <a:t>Marché en déclin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BC44B71-63BE-418A-A82A-6440202620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pic>
        <p:nvPicPr>
          <p:cNvPr id="43" name="Espace réservé d’image 42" descr="Pièces">
            <a:extLst>
              <a:ext uri="{FF2B5EF4-FFF2-40B4-BE49-F238E27FC236}">
                <a16:creationId xmlns:a16="http://schemas.microsoft.com/office/drawing/2014/main" id="{869A15CA-3DF8-417D-B9D8-F994D15851B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fr-FR" dirty="0"/>
              <a:t>Finances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AA64044E-682B-419B-AB70-118D0597C6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pic>
        <p:nvPicPr>
          <p:cNvPr id="45" name="Espace réservé d’image 44" descr="Poignée de main">
            <a:extLst>
              <a:ext uri="{FF2B5EF4-FFF2-40B4-BE49-F238E27FC236}">
                <a16:creationId xmlns:a16="http://schemas.microsoft.com/office/drawing/2014/main" id="{D18F8380-4F68-4979-BEC0-C897519AD43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F2739695-B49F-491F-9573-F501246A7F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fr-FR" dirty="0"/>
              <a:t>Confiance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9357458-973E-473B-B43E-428D949A39C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pic>
        <p:nvPicPr>
          <p:cNvPr id="47" name="Espace réservé d’image 46" descr="Indicateur">
            <a:extLst>
              <a:ext uri="{FF2B5EF4-FFF2-40B4-BE49-F238E27FC236}">
                <a16:creationId xmlns:a16="http://schemas.microsoft.com/office/drawing/2014/main" id="{3B1C03DA-0209-4A1A-96AE-B3FF2B5F7533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/>
          <a:lstStyle/>
          <a:p>
            <a:pPr rtl="0"/>
            <a:r>
              <a:rPr lang="fr-FR" dirty="0"/>
              <a:t>Coût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20792B4-5A57-43A7-8C75-3B4261EE86D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pic>
        <p:nvPicPr>
          <p:cNvPr id="49" name="Espace réservé d’image 48" descr="Graphique à barres">
            <a:extLst>
              <a:ext uri="{FF2B5EF4-FFF2-40B4-BE49-F238E27FC236}">
                <a16:creationId xmlns:a16="http://schemas.microsoft.com/office/drawing/2014/main" id="{B216FC82-4CDA-4982-85CF-C693A432A28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/>
      </p:pic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448350F0-9CCA-4F7C-98E8-BC7969FD39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/>
          <a:lstStyle/>
          <a:p>
            <a:pPr rtl="0"/>
            <a:r>
              <a:rPr lang="fr-FR" dirty="0"/>
              <a:t>Marges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4FD8E4F9-1B84-4707-95BE-9EC53D7ACB9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sp>
        <p:nvSpPr>
          <p:cNvPr id="32" name="Espace réservé du numéro de diapositive 31">
            <a:extLst>
              <a:ext uri="{FF2B5EF4-FFF2-40B4-BE49-F238E27FC236}">
                <a16:creationId xmlns:a16="http://schemas.microsoft.com/office/drawing/2014/main" id="{E612258B-809C-4937-88CC-45880B3C8264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Le problème</a:t>
            </a:r>
          </a:p>
        </p:txBody>
      </p:sp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Capture d’écran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43" y="1152525"/>
            <a:ext cx="10980702" cy="5038725"/>
          </a:xfr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40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36820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Capture d’écran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50" y="1195042"/>
            <a:ext cx="10126488" cy="4953691"/>
          </a:xfr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EXECUTIVE SUMMARY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41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88094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pic>
        <p:nvPicPr>
          <p:cNvPr id="27" name="Espace réservé d’image 26" descr="Enseignant">
            <a:extLst>
              <a:ext uri="{FF2B5EF4-FFF2-40B4-BE49-F238E27FC236}">
                <a16:creationId xmlns:a16="http://schemas.microsoft.com/office/drawing/2014/main" id="{EF145220-68FE-4BC3-8DF6-074CABEAC09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4747" y="4256093"/>
            <a:ext cx="1950915" cy="360000"/>
          </a:xfrm>
        </p:spPr>
        <p:txBody>
          <a:bodyPr rtlCol="0"/>
          <a:lstStyle/>
          <a:p>
            <a:pPr rtl="0"/>
            <a:r>
              <a:rPr lang="fr-FR" dirty="0"/>
              <a:t>Définir les priorités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pic>
        <p:nvPicPr>
          <p:cNvPr id="29" name="Espace réservé d’image 28" descr="Conférencier">
            <a:extLst>
              <a:ext uri="{FF2B5EF4-FFF2-40B4-BE49-F238E27FC236}">
                <a16:creationId xmlns:a16="http://schemas.microsoft.com/office/drawing/2014/main" id="{344FCB42-636B-4918-8866-D50ACA206D8C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fr-FR" dirty="0"/>
              <a:t>Autoriser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pic>
        <p:nvPicPr>
          <p:cNvPr id="31" name="Espace réservé d’image 30" descr="Pièces">
            <a:extLst>
              <a:ext uri="{FF2B5EF4-FFF2-40B4-BE49-F238E27FC236}">
                <a16:creationId xmlns:a16="http://schemas.microsoft.com/office/drawing/2014/main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fr-FR" dirty="0"/>
              <a:t>Rentabiliser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 rtlCol="0"/>
          <a:lstStyle/>
          <a:p>
            <a:pPr rtl="0"/>
            <a:r>
              <a:rPr lang="fr-FR" dirty="0"/>
              <a:t>Solution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Etiam aliquet eu mi quis.</a:t>
            </a:r>
          </a:p>
        </p:txBody>
      </p:sp>
      <p:sp>
        <p:nvSpPr>
          <p:cNvPr id="88" name="Espace réservé du numéro de diapositive 87">
            <a:extLst>
              <a:ext uri="{FF2B5EF4-FFF2-40B4-BE49-F238E27FC236}">
                <a16:creationId xmlns:a16="http://schemas.microsoft.com/office/drawing/2014/main" id="{FAFF03E5-FC39-4375-8BD9-53A0FD781CB7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smtClean="0"/>
              <a:pPr algn="ctr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Espace réservé d’image 30" descr="Cible">
            <a:extLst>
              <a:ext uri="{FF2B5EF4-FFF2-40B4-BE49-F238E27FC236}">
                <a16:creationId xmlns:a16="http://schemas.microsoft.com/office/drawing/2014/main" id="{146C3774-1A16-4CEA-B0D9-21F4D70DD683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4D1680A-25DD-42DD-B066-2294665CF2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fr-FR" dirty="0"/>
              <a:t>Unique 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FBEF8A3-3B79-4A1D-83CE-3501D6E1EC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6819" y="2557458"/>
            <a:ext cx="1620000" cy="622504"/>
          </a:xfrm>
        </p:spPr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pic>
        <p:nvPicPr>
          <p:cNvPr id="33" name="Espace réservé d’image 32" descr="Conférencier">
            <a:extLst>
              <a:ext uri="{FF2B5EF4-FFF2-40B4-BE49-F238E27FC236}">
                <a16:creationId xmlns:a16="http://schemas.microsoft.com/office/drawing/2014/main" id="{34FE467F-DFCB-454B-9B3B-9C4BF433B3C6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F157E51-898F-41B4-8235-6C34BBCD74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11496" y="2164904"/>
            <a:ext cx="2118868" cy="252000"/>
          </a:xfrm>
        </p:spPr>
        <p:txBody>
          <a:bodyPr rtlCol="0"/>
          <a:lstStyle/>
          <a:p>
            <a:pPr rtl="0"/>
            <a:r>
              <a:rPr lang="fr-FR" dirty="0"/>
              <a:t>Premier sur le marché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8724B20D-50EC-427F-9E2C-81625A7AC44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657678" y="2557458"/>
            <a:ext cx="1620000" cy="622800"/>
          </a:xfrm>
        </p:spPr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pic>
        <p:nvPicPr>
          <p:cNvPr id="35" name="Espace réservé d’image 34" descr="Réseau">
            <a:extLst>
              <a:ext uri="{FF2B5EF4-FFF2-40B4-BE49-F238E27FC236}">
                <a16:creationId xmlns:a16="http://schemas.microsoft.com/office/drawing/2014/main" id="{7AF56B60-D53D-40A4-82F9-B1DEB9644A3D}"/>
              </a:ext>
            </a:extLst>
          </p:cNvPr>
          <p:cNvPicPr>
            <a:picLocks noGrp="1" noChangeAspect="1"/>
          </p:cNvPicPr>
          <p:nvPr>
            <p:ph type="pic" sz="quarter" idx="53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6FDE267D-5AD5-4C76-A976-43EDB64DB1F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 rtlCol="0"/>
          <a:lstStyle/>
          <a:p>
            <a:pPr rtl="0"/>
            <a:r>
              <a:rPr lang="fr-FR" dirty="0"/>
              <a:t>Testé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F58DB01-FA52-44DB-A820-8E4A194D9F8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526819" y="5721826"/>
            <a:ext cx="1620000" cy="622800"/>
          </a:xfrm>
        </p:spPr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pic>
        <p:nvPicPr>
          <p:cNvPr id="37" name="Espace réservé d’image 36" descr="Mégaphone">
            <a:extLst>
              <a:ext uri="{FF2B5EF4-FFF2-40B4-BE49-F238E27FC236}">
                <a16:creationId xmlns:a16="http://schemas.microsoft.com/office/drawing/2014/main" id="{1701A2E9-D331-4627-A32A-658F1BDB82EF}"/>
              </a:ext>
            </a:extLst>
          </p:cNvPr>
          <p:cNvPicPr>
            <a:picLocks noGrp="1" noChangeAspect="1"/>
          </p:cNvPicPr>
          <p:nvPr>
            <p:ph type="pic" sz="quarter" idx="54"/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ADDC6D72-DCF6-41AE-B39D-609AE438F22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 rtlCol="0"/>
          <a:lstStyle/>
          <a:p>
            <a:pPr rtl="0"/>
            <a:r>
              <a:rPr lang="fr-FR" dirty="0"/>
              <a:t>Authentique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A1B6F490-8CEC-444D-ADC0-E8B315EA3B54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657678" y="5721826"/>
            <a:ext cx="1620000" cy="622800"/>
          </a:xfrm>
        </p:spPr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sp>
        <p:nvSpPr>
          <p:cNvPr id="53" name="Espace réservé du numéro de diapositive 52">
            <a:extLst>
              <a:ext uri="{FF2B5EF4-FFF2-40B4-BE49-F238E27FC236}">
                <a16:creationId xmlns:a16="http://schemas.microsoft.com/office/drawing/2014/main" id="{474644FF-FECF-47C3-A483-0F4796C05187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9D4394E-B587-4CD9-96D1-650A82CA0197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 rtlCol="0"/>
          <a:lstStyle/>
          <a:p>
            <a:pPr rtl="0"/>
            <a:r>
              <a:rPr lang="fr-FR" dirty="0"/>
              <a:t>Produit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C154CB10-3BB7-4C3D-9275-80A6E79BD7C8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elit. Etiam aliquet eu mi quis.</a:t>
            </a:r>
          </a:p>
        </p:txBody>
      </p:sp>
    </p:spTree>
    <p:extLst>
      <p:ext uri="{BB962C8B-B14F-4D97-AF65-F5344CB8AC3E}">
        <p14:creationId xmlns:p14="http://schemas.microsoft.com/office/powerpoint/2010/main" val="400291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ce réservé d’image 14" descr="Dispositif médical en lévitation">
            <a:extLst>
              <a:ext uri="{FF2B5EF4-FFF2-40B4-BE49-F238E27FC236}">
                <a16:creationId xmlns:a16="http://schemas.microsoft.com/office/drawing/2014/main" id="{C675E008-A5DF-4639-84DF-6071C1580B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4946B59-7B49-4180-9B48-FAC9C2BDF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8276" y="685800"/>
            <a:ext cx="3863221" cy="2743200"/>
          </a:xfrm>
        </p:spPr>
        <p:txBody>
          <a:bodyPr rtlCol="0"/>
          <a:lstStyle/>
          <a:p>
            <a:pPr rtl="0"/>
            <a:r>
              <a:rPr lang="fr-FR" dirty="0"/>
              <a:t>Mettez l’accent sur votre </a:t>
            </a:r>
            <a:br>
              <a:rPr lang="fr-FR" dirty="0"/>
            </a:br>
            <a:r>
              <a:rPr lang="fr-FR" dirty="0"/>
              <a:t>avantage principal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8276" y="3852023"/>
            <a:ext cx="3863221" cy="1968485"/>
          </a:xfrm>
        </p:spPr>
        <p:txBody>
          <a:bodyPr rtlCol="0"/>
          <a:lstStyle/>
          <a:p>
            <a:pPr rtl="0"/>
            <a:r>
              <a:rPr lang="fr-FR" noProof="1"/>
              <a:t>Autres avantages</a:t>
            </a:r>
          </a:p>
          <a:p>
            <a:pPr rtl="0"/>
            <a:r>
              <a:rPr lang="fr-FR" noProof="1"/>
              <a:t>Lorem ipsum dolor sit amet, consectetur adipiscing elit. </a:t>
            </a:r>
          </a:p>
          <a:p>
            <a:pPr rtl="0"/>
            <a:r>
              <a:rPr lang="fr-FR" noProof="1"/>
              <a:t>Nunc tempus, risus sodales sodales hendrerit, arcu dolor.</a:t>
            </a:r>
          </a:p>
        </p:txBody>
      </p:sp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Séparateur de section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130815-DBFE-4A9B-9738-40A4F2E21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1A5D44-66B7-440E-B8AF-C1EE434FE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smtClean="0"/>
              <a:pPr algn="ctr"/>
              <a:t>8</a:t>
            </a:fld>
            <a:endParaRPr lang="fr-FR" dirty="0"/>
          </a:p>
        </p:txBody>
      </p:sp>
      <p:pic>
        <p:nvPicPr>
          <p:cNvPr id="9" name="Espace réservé d’image 8" descr="Homme consultant son smartphone debout sur un trottoir">
            <a:extLst>
              <a:ext uri="{FF2B5EF4-FFF2-40B4-BE49-F238E27FC236}">
                <a16:creationId xmlns:a16="http://schemas.microsoft.com/office/drawing/2014/main" id="{42799937-A44F-4FB1-A231-F54C02388DB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Ovale 5" descr="Arrière-plan logo">
            <a:extLst>
              <a:ext uri="{FF2B5EF4-FFF2-40B4-BE49-F238E27FC236}">
                <a16:creationId xmlns:a16="http://schemas.microsoft.com/office/drawing/2014/main" id="{05B0670B-BF1F-4BCF-B83C-74D893BF46CC}"/>
              </a:ext>
            </a:extLst>
          </p:cNvPr>
          <p:cNvSpPr/>
          <p:nvPr/>
        </p:nvSpPr>
        <p:spPr>
          <a:xfrm>
            <a:off x="9618755" y="676469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pic>
        <p:nvPicPr>
          <p:cNvPr id="7" name="Image 6" descr="Logo Contoso">
            <a:extLst>
              <a:ext uri="{FF2B5EF4-FFF2-40B4-BE49-F238E27FC236}">
                <a16:creationId xmlns:a16="http://schemas.microsoft.com/office/drawing/2014/main" id="{65227EBC-85F6-4D53-9C19-579BACEE751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13" y="1510868"/>
            <a:ext cx="1728108" cy="66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rtlCol="0"/>
          <a:lstStyle/>
          <a:p>
            <a:pPr rtl="0"/>
            <a:r>
              <a:rPr lang="fr-FR" dirty="0"/>
              <a:t>Séparateur de section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130815-DBFE-4A9B-9738-40A4F2E21836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noProof="1"/>
              <a:t>ipsum dolor sit amet, consectetur adipiscing elit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BEFF07F-FAEE-4EDA-A822-96C6B92C55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 rtlCol="0"/>
          <a:lstStyle/>
          <a:p>
            <a:pPr algn="ctr" rtl="0"/>
            <a:fld id="{B67B645E-C5E5-4727-B977-D372A0AA71D9}" type="slidenum">
              <a:rPr lang="fr-FR" smtClean="0">
                <a:solidFill>
                  <a:schemeClr val="bg1"/>
                </a:solidFill>
              </a:rPr>
              <a:pPr algn="ctr"/>
              <a:t>9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02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Contoso Theme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450613_TF66873322" id="{F3478595-E3D8-4C02-97D6-799E0E216FC5}" vid="{5365C1F7-A18B-4351-BFF3-1B62810BF14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B3A9A4-3B1F-4ADC-9D4B-3B70E586C5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33E771-E022-4C55-86B2-92F4B446C696}">
  <ds:schemaRefs>
    <ds:schemaRef ds:uri="16c05727-aa75-4e4a-9b5f-8a80a1165891"/>
    <ds:schemaRef ds:uri="http://purl.org/dc/elements/1.1/"/>
    <ds:schemaRef ds:uri="71af3243-3dd4-4a8d-8c0d-dd76da1f02a5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E5F3C09B-154E-4A52-A906-C3F4A2C7EF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rapide avec suite rose</Template>
  <TotalTime>0</TotalTime>
  <Words>1304</Words>
  <Application>Microsoft Office PowerPoint</Application>
  <PresentationFormat>Grand écran</PresentationFormat>
  <Paragraphs>349</Paragraphs>
  <Slides>41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Corbel</vt:lpstr>
      <vt:lpstr>Times New Roman</vt:lpstr>
      <vt:lpstr>Thème Office</vt:lpstr>
      <vt:lpstr>Titre de la PAGE DE GARDE DE LA PRÉSENTATION</vt:lpstr>
      <vt:lpstr>Titre de la PAGE DE GARDE DE LA PRÉSENTATION</vt:lpstr>
      <vt:lpstr>À propos de nous</vt:lpstr>
      <vt:lpstr>Le problème</vt:lpstr>
      <vt:lpstr>Solution</vt:lpstr>
      <vt:lpstr>Produit</vt:lpstr>
      <vt:lpstr>Mettez l’accent sur votre  avantage principal</vt:lpstr>
      <vt:lpstr>Séparateur de section</vt:lpstr>
      <vt:lpstr>Séparateur de section</vt:lpstr>
      <vt:lpstr>Modèle d’entreprise</vt:lpstr>
      <vt:lpstr>Opportunité de marché - Option 1</vt:lpstr>
      <vt:lpstr>Opportunité de marché - Option 2</vt:lpstr>
      <vt:lpstr>Concurrence - Option 1</vt:lpstr>
      <vt:lpstr>Concurrence - Option 2</vt:lpstr>
      <vt:lpstr>Stratégie de croissance</vt:lpstr>
      <vt:lpstr>Évolution</vt:lpstr>
      <vt:lpstr>Chronologie</vt:lpstr>
      <vt:lpstr>Données financières</vt:lpstr>
      <vt:lpstr>Équipe</vt:lpstr>
      <vt:lpstr>Équipe</vt:lpstr>
      <vt:lpstr>Financement</vt:lpstr>
      <vt:lpstr>Récapitulatif</vt:lpstr>
      <vt:lpstr>Merci de votre attention</vt:lpstr>
      <vt:lpstr>Personnaliser ce modèle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RECOMMENDATIONS</vt:lpstr>
      <vt:lpstr>RECOMMENDATIONS</vt:lpstr>
      <vt:lpstr>RECOMMENDATIONS</vt:lpstr>
      <vt:lpstr>Présentation PowerPoint</vt:lpstr>
      <vt:lpstr>EXECUTIVE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2022-06-20T13:35:42Z</dcterms:created>
  <dcterms:modified xsi:type="dcterms:W3CDTF">2022-06-20T13:59:35Z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